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32"/>
  </p:notesMasterIdLst>
  <p:handoutMasterIdLst>
    <p:handoutMasterId r:id="rId33"/>
  </p:handoutMasterIdLst>
  <p:sldIdLst>
    <p:sldId id="256" r:id="rId2"/>
    <p:sldId id="257" r:id="rId3"/>
    <p:sldId id="259" r:id="rId4"/>
    <p:sldId id="266" r:id="rId5"/>
    <p:sldId id="271" r:id="rId6"/>
    <p:sldId id="285" r:id="rId7"/>
    <p:sldId id="300" r:id="rId8"/>
    <p:sldId id="306" r:id="rId9"/>
    <p:sldId id="295" r:id="rId10"/>
    <p:sldId id="296" r:id="rId11"/>
    <p:sldId id="297" r:id="rId12"/>
    <p:sldId id="291" r:id="rId13"/>
    <p:sldId id="290" r:id="rId14"/>
    <p:sldId id="273" r:id="rId15"/>
    <p:sldId id="298" r:id="rId16"/>
    <p:sldId id="274" r:id="rId17"/>
    <p:sldId id="299" r:id="rId18"/>
    <p:sldId id="275" r:id="rId19"/>
    <p:sldId id="276" r:id="rId20"/>
    <p:sldId id="277" r:id="rId21"/>
    <p:sldId id="302" r:id="rId22"/>
    <p:sldId id="303" r:id="rId23"/>
    <p:sldId id="278" r:id="rId24"/>
    <p:sldId id="279" r:id="rId25"/>
    <p:sldId id="280" r:id="rId26"/>
    <p:sldId id="287" r:id="rId27"/>
    <p:sldId id="288" r:id="rId28"/>
    <p:sldId id="283" r:id="rId29"/>
    <p:sldId id="284" r:id="rId30"/>
    <p:sldId id="305" r:id="rId31"/>
  </p:sldIdLst>
  <p:sldSz cx="12192000" cy="6858000"/>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000"/>
    <a:srgbClr val="DEEDF2"/>
    <a:srgbClr val="3C3C3B"/>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8" autoAdjust="0"/>
    <p:restoredTop sz="94660"/>
  </p:normalViewPr>
  <p:slideViewPr>
    <p:cSldViewPr snapToGrid="0" showGuides="1">
      <p:cViewPr varScale="1">
        <p:scale>
          <a:sx n="92" d="100"/>
          <a:sy n="92" d="100"/>
        </p:scale>
        <p:origin x="498" y="90"/>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86"/>
    </p:cViewPr>
  </p:sorter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0D0BFB-6BAD-4702-BBFC-C91FC4F97517}" type="doc">
      <dgm:prSet loTypeId="urn:microsoft.com/office/officeart/2005/8/layout/list1" loCatId="list" qsTypeId="urn:microsoft.com/office/officeart/2005/8/quickstyle/3d2" qsCatId="3D" csTypeId="urn:microsoft.com/office/officeart/2005/8/colors/accent1_1" csCatId="accent1" phldr="1"/>
      <dgm:spPr/>
      <dgm:t>
        <a:bodyPr/>
        <a:lstStyle/>
        <a:p>
          <a:endParaRPr lang="es-ES"/>
        </a:p>
      </dgm:t>
    </dgm:pt>
    <dgm:pt modelId="{8EDE6916-A1A4-494D-B997-2D9A0C7F75A6}">
      <dgm:prSet phldrT="[Texto]"/>
      <dgm:spPr/>
      <dgm:t>
        <a:bodyPr/>
        <a:lstStyle/>
        <a:p>
          <a:r>
            <a:rPr lang="es-ES" b="1" dirty="0" smtClean="0">
              <a:solidFill>
                <a:schemeClr val="tx2">
                  <a:lumMod val="75000"/>
                </a:schemeClr>
              </a:solidFill>
            </a:rPr>
            <a:t>1. </a:t>
          </a:r>
          <a:r>
            <a:rPr lang="es-ES" b="1" dirty="0" err="1" smtClean="0">
              <a:solidFill>
                <a:schemeClr val="tx2">
                  <a:lumMod val="75000"/>
                </a:schemeClr>
              </a:solidFill>
              <a:latin typeface="+mj-lt"/>
            </a:rPr>
            <a:t>Storyteller</a:t>
          </a:r>
          <a:endParaRPr lang="es-ES" b="1" dirty="0">
            <a:solidFill>
              <a:schemeClr val="tx2">
                <a:lumMod val="75000"/>
              </a:schemeClr>
            </a:solidFill>
            <a:latin typeface="+mj-lt"/>
          </a:endParaRPr>
        </a:p>
      </dgm:t>
    </dgm:pt>
    <dgm:pt modelId="{7A58921A-4046-4BC4-8BBD-0576D3D1B3A6}" type="parTrans" cxnId="{2561B5DD-C0D2-48BC-984B-4C6A4994653B}">
      <dgm:prSet/>
      <dgm:spPr/>
      <dgm:t>
        <a:bodyPr/>
        <a:lstStyle/>
        <a:p>
          <a:endParaRPr lang="es-ES" b="1">
            <a:solidFill>
              <a:schemeClr val="tx2">
                <a:lumMod val="75000"/>
              </a:schemeClr>
            </a:solidFill>
          </a:endParaRPr>
        </a:p>
      </dgm:t>
    </dgm:pt>
    <dgm:pt modelId="{4EAA01E6-7B94-47D0-A904-69B610A00543}" type="sibTrans" cxnId="{2561B5DD-C0D2-48BC-984B-4C6A4994653B}">
      <dgm:prSet/>
      <dgm:spPr/>
      <dgm:t>
        <a:bodyPr/>
        <a:lstStyle/>
        <a:p>
          <a:endParaRPr lang="es-ES" b="1">
            <a:solidFill>
              <a:schemeClr val="tx2">
                <a:lumMod val="75000"/>
              </a:schemeClr>
            </a:solidFill>
          </a:endParaRPr>
        </a:p>
      </dgm:t>
    </dgm:pt>
    <dgm:pt modelId="{1FD8AB63-7BB5-45B7-ACF5-B0D04131F550}">
      <dgm:prSet phldrT="[Texto]"/>
      <dgm:spPr/>
      <dgm:t>
        <a:bodyPr/>
        <a:lstStyle/>
        <a:p>
          <a:r>
            <a:rPr lang="es-ES" b="1" dirty="0" smtClean="0">
              <a:solidFill>
                <a:schemeClr val="tx2">
                  <a:lumMod val="75000"/>
                </a:schemeClr>
              </a:solidFill>
            </a:rPr>
            <a:t>4. </a:t>
          </a:r>
          <a:r>
            <a:rPr lang="es-ES" b="1" dirty="0" smtClean="0">
              <a:solidFill>
                <a:schemeClr val="tx2">
                  <a:lumMod val="75000"/>
                </a:schemeClr>
              </a:solidFill>
              <a:latin typeface="+mj-lt"/>
            </a:rPr>
            <a:t>¡Demo time!</a:t>
          </a:r>
          <a:endParaRPr lang="es-ES" b="1" dirty="0">
            <a:solidFill>
              <a:schemeClr val="tx2">
                <a:lumMod val="75000"/>
              </a:schemeClr>
            </a:solidFill>
            <a:latin typeface="+mj-lt"/>
          </a:endParaRPr>
        </a:p>
      </dgm:t>
    </dgm:pt>
    <dgm:pt modelId="{200F9A37-88A9-4B30-A811-2A183696CB3F}" type="parTrans" cxnId="{DB9DCA7D-9DF4-4C76-A143-57ECAC4BEC61}">
      <dgm:prSet/>
      <dgm:spPr/>
      <dgm:t>
        <a:bodyPr/>
        <a:lstStyle/>
        <a:p>
          <a:endParaRPr lang="es-ES" b="1">
            <a:solidFill>
              <a:schemeClr val="tx2">
                <a:lumMod val="75000"/>
              </a:schemeClr>
            </a:solidFill>
          </a:endParaRPr>
        </a:p>
      </dgm:t>
    </dgm:pt>
    <dgm:pt modelId="{61B3E0A6-524B-44D9-A074-C0102753B81C}" type="sibTrans" cxnId="{DB9DCA7D-9DF4-4C76-A143-57ECAC4BEC61}">
      <dgm:prSet/>
      <dgm:spPr/>
      <dgm:t>
        <a:bodyPr/>
        <a:lstStyle/>
        <a:p>
          <a:endParaRPr lang="es-ES" b="1">
            <a:solidFill>
              <a:schemeClr val="tx2">
                <a:lumMod val="75000"/>
              </a:schemeClr>
            </a:solidFill>
          </a:endParaRPr>
        </a:p>
      </dgm:t>
    </dgm:pt>
    <dgm:pt modelId="{66992052-311A-46BB-B2A2-3ADC7A20738E}">
      <dgm:prSet phldrT="[Texto]"/>
      <dgm:spPr/>
      <dgm:t>
        <a:bodyPr/>
        <a:lstStyle/>
        <a:p>
          <a:r>
            <a:rPr lang="es-ES" b="1" dirty="0" smtClean="0">
              <a:solidFill>
                <a:schemeClr val="tx2">
                  <a:lumMod val="75000"/>
                </a:schemeClr>
              </a:solidFill>
            </a:rPr>
            <a:t>6. </a:t>
          </a:r>
          <a:r>
            <a:rPr lang="es-ES" b="1" dirty="0" err="1" smtClean="0">
              <a:solidFill>
                <a:schemeClr val="tx2">
                  <a:lumMod val="75000"/>
                </a:schemeClr>
              </a:solidFill>
              <a:latin typeface="+mj-lt"/>
            </a:rPr>
            <a:t>Questions</a:t>
          </a:r>
          <a:r>
            <a:rPr lang="es-ES" b="1" dirty="0" smtClean="0">
              <a:solidFill>
                <a:schemeClr val="tx2">
                  <a:lumMod val="75000"/>
                </a:schemeClr>
              </a:solidFill>
              <a:latin typeface="+mj-lt"/>
            </a:rPr>
            <a:t> and </a:t>
          </a:r>
          <a:r>
            <a:rPr lang="es-ES" b="1" dirty="0" err="1" smtClean="0">
              <a:solidFill>
                <a:schemeClr val="tx2">
                  <a:lumMod val="75000"/>
                </a:schemeClr>
              </a:solidFill>
              <a:latin typeface="+mj-lt"/>
            </a:rPr>
            <a:t>propositions</a:t>
          </a:r>
          <a:r>
            <a:rPr lang="es-ES" b="1" dirty="0" smtClean="0">
              <a:solidFill>
                <a:schemeClr val="tx2">
                  <a:lumMod val="75000"/>
                </a:schemeClr>
              </a:solidFill>
              <a:latin typeface="+mj-lt"/>
            </a:rPr>
            <a:t>?</a:t>
          </a:r>
          <a:endParaRPr lang="es-ES" b="1" dirty="0">
            <a:solidFill>
              <a:schemeClr val="tx2">
                <a:lumMod val="75000"/>
              </a:schemeClr>
            </a:solidFill>
            <a:latin typeface="+mj-lt"/>
          </a:endParaRPr>
        </a:p>
      </dgm:t>
    </dgm:pt>
    <dgm:pt modelId="{76F47741-CC61-45EC-A1E3-E5B4FE7143AB}" type="parTrans" cxnId="{8FC0E0B8-643F-4DDE-8A3C-7F2479453050}">
      <dgm:prSet/>
      <dgm:spPr/>
      <dgm:t>
        <a:bodyPr/>
        <a:lstStyle/>
        <a:p>
          <a:endParaRPr lang="es-ES" b="1">
            <a:solidFill>
              <a:schemeClr val="tx2">
                <a:lumMod val="75000"/>
              </a:schemeClr>
            </a:solidFill>
          </a:endParaRPr>
        </a:p>
      </dgm:t>
    </dgm:pt>
    <dgm:pt modelId="{EBBF2C4C-3CCE-4B7E-9169-83D69D834197}" type="sibTrans" cxnId="{8FC0E0B8-643F-4DDE-8A3C-7F2479453050}">
      <dgm:prSet/>
      <dgm:spPr/>
      <dgm:t>
        <a:bodyPr/>
        <a:lstStyle/>
        <a:p>
          <a:endParaRPr lang="es-ES" b="1">
            <a:solidFill>
              <a:schemeClr val="tx2">
                <a:lumMod val="75000"/>
              </a:schemeClr>
            </a:solidFill>
          </a:endParaRPr>
        </a:p>
      </dgm:t>
    </dgm:pt>
    <dgm:pt modelId="{9EA562DC-5B0E-465D-8D92-4819E788FE91}">
      <dgm:prSet/>
      <dgm:spPr/>
      <dgm:t>
        <a:bodyPr/>
        <a:lstStyle/>
        <a:p>
          <a:r>
            <a:rPr lang="es-ES" b="1" dirty="0" smtClean="0">
              <a:solidFill>
                <a:schemeClr val="tx2">
                  <a:lumMod val="75000"/>
                </a:schemeClr>
              </a:solidFill>
            </a:rPr>
            <a:t>5. </a:t>
          </a:r>
          <a:r>
            <a:rPr lang="es-ES" b="1" dirty="0" err="1" smtClean="0">
              <a:solidFill>
                <a:schemeClr val="tx2">
                  <a:lumMod val="75000"/>
                </a:schemeClr>
              </a:solidFill>
              <a:latin typeface="+mj-lt"/>
            </a:rPr>
            <a:t>Risks</a:t>
          </a:r>
          <a:r>
            <a:rPr lang="es-ES" b="1" dirty="0" smtClean="0">
              <a:solidFill>
                <a:schemeClr val="tx2">
                  <a:lumMod val="75000"/>
                </a:schemeClr>
              </a:solidFill>
              <a:latin typeface="+mj-lt"/>
            </a:rPr>
            <a:t> and </a:t>
          </a:r>
          <a:r>
            <a:rPr lang="es-ES" b="1" dirty="0" err="1" smtClean="0">
              <a:solidFill>
                <a:schemeClr val="tx2">
                  <a:lumMod val="75000"/>
                </a:schemeClr>
              </a:solidFill>
              <a:latin typeface="+mj-lt"/>
            </a:rPr>
            <a:t>some</a:t>
          </a:r>
          <a:r>
            <a:rPr lang="es-ES" b="1" dirty="0" smtClean="0">
              <a:solidFill>
                <a:schemeClr val="tx2">
                  <a:lumMod val="75000"/>
                </a:schemeClr>
              </a:solidFill>
              <a:latin typeface="+mj-lt"/>
            </a:rPr>
            <a:t> </a:t>
          </a:r>
          <a:r>
            <a:rPr lang="es-ES" b="1" dirty="0" err="1" smtClean="0">
              <a:solidFill>
                <a:schemeClr val="tx2">
                  <a:lumMod val="75000"/>
                </a:schemeClr>
              </a:solidFill>
              <a:latin typeface="+mj-lt"/>
            </a:rPr>
            <a:t>conclussions</a:t>
          </a:r>
          <a:endParaRPr lang="es-ES" b="1" dirty="0">
            <a:solidFill>
              <a:schemeClr val="tx2">
                <a:lumMod val="75000"/>
              </a:schemeClr>
            </a:solidFill>
            <a:latin typeface="+mj-lt"/>
          </a:endParaRPr>
        </a:p>
      </dgm:t>
    </dgm:pt>
    <dgm:pt modelId="{4284C551-1996-47B9-AF21-E9558D73B9C5}" type="parTrans" cxnId="{DB0A87CE-8277-4C45-B1BA-CA38251B0961}">
      <dgm:prSet/>
      <dgm:spPr/>
      <dgm:t>
        <a:bodyPr/>
        <a:lstStyle/>
        <a:p>
          <a:endParaRPr lang="es-ES" b="1">
            <a:solidFill>
              <a:schemeClr val="tx2">
                <a:lumMod val="75000"/>
              </a:schemeClr>
            </a:solidFill>
          </a:endParaRPr>
        </a:p>
      </dgm:t>
    </dgm:pt>
    <dgm:pt modelId="{7B15332E-3671-4619-8DDA-AA87DBFE0CC4}" type="sibTrans" cxnId="{DB0A87CE-8277-4C45-B1BA-CA38251B0961}">
      <dgm:prSet/>
      <dgm:spPr/>
      <dgm:t>
        <a:bodyPr/>
        <a:lstStyle/>
        <a:p>
          <a:endParaRPr lang="es-ES" b="1">
            <a:solidFill>
              <a:schemeClr val="tx2">
                <a:lumMod val="75000"/>
              </a:schemeClr>
            </a:solidFill>
          </a:endParaRPr>
        </a:p>
      </dgm:t>
    </dgm:pt>
    <dgm:pt modelId="{7D5CC87B-8E34-4DE7-BC1F-CA98B5403CE5}">
      <dgm:prSet/>
      <dgm:spPr/>
      <dgm:t>
        <a:bodyPr/>
        <a:lstStyle/>
        <a:p>
          <a:r>
            <a:rPr lang="es-ES" b="1" dirty="0" smtClean="0">
              <a:solidFill>
                <a:schemeClr val="tx2">
                  <a:lumMod val="75000"/>
                </a:schemeClr>
              </a:solidFill>
            </a:rPr>
            <a:t>2. </a:t>
          </a:r>
          <a:r>
            <a:rPr lang="es-ES" b="1" dirty="0" smtClean="0">
              <a:solidFill>
                <a:schemeClr val="tx2">
                  <a:lumMod val="75000"/>
                </a:schemeClr>
              </a:solidFill>
              <a:latin typeface="+mj-lt"/>
            </a:rPr>
            <a:t>I </a:t>
          </a:r>
          <a:r>
            <a:rPr lang="es-ES" b="1" dirty="0" err="1" smtClean="0">
              <a:solidFill>
                <a:schemeClr val="tx2">
                  <a:lumMod val="75000"/>
                </a:schemeClr>
              </a:solidFill>
              <a:latin typeface="+mj-lt"/>
            </a:rPr>
            <a:t>want</a:t>
          </a:r>
          <a:r>
            <a:rPr lang="es-ES" b="1" dirty="0" smtClean="0">
              <a:solidFill>
                <a:schemeClr val="tx2">
                  <a:lumMod val="75000"/>
                </a:schemeClr>
              </a:solidFill>
              <a:latin typeface="+mj-lt"/>
            </a:rPr>
            <a:t> to </a:t>
          </a:r>
          <a:r>
            <a:rPr lang="es-ES" b="1" dirty="0" err="1" smtClean="0">
              <a:solidFill>
                <a:schemeClr val="tx2">
                  <a:lumMod val="75000"/>
                </a:schemeClr>
              </a:solidFill>
              <a:latin typeface="+mj-lt"/>
            </a:rPr>
            <a:t>live</a:t>
          </a:r>
          <a:r>
            <a:rPr lang="es-ES" b="1" dirty="0" smtClean="0">
              <a:solidFill>
                <a:schemeClr val="tx2">
                  <a:lumMod val="75000"/>
                </a:schemeClr>
              </a:solidFill>
              <a:latin typeface="+mj-lt"/>
            </a:rPr>
            <a:t> </a:t>
          </a:r>
          <a:r>
            <a:rPr lang="es-ES" b="1" dirty="0" err="1" smtClean="0">
              <a:solidFill>
                <a:schemeClr val="tx2">
                  <a:lumMod val="75000"/>
                </a:schemeClr>
              </a:solidFill>
              <a:latin typeface="+mj-lt"/>
            </a:rPr>
            <a:t>quiet</a:t>
          </a:r>
          <a:r>
            <a:rPr lang="es-ES" b="1" dirty="0" smtClean="0">
              <a:solidFill>
                <a:schemeClr val="tx2">
                  <a:lumMod val="75000"/>
                </a:schemeClr>
              </a:solidFill>
              <a:latin typeface="+mj-lt"/>
            </a:rPr>
            <a:t> and </a:t>
          </a:r>
          <a:r>
            <a:rPr lang="es-ES" b="1" dirty="0" err="1" smtClean="0">
              <a:solidFill>
                <a:schemeClr val="tx2">
                  <a:lumMod val="75000"/>
                </a:schemeClr>
              </a:solidFill>
              <a:latin typeface="+mj-lt"/>
            </a:rPr>
            <a:t>calm</a:t>
          </a:r>
          <a:endParaRPr lang="es-ES" b="1" dirty="0">
            <a:solidFill>
              <a:schemeClr val="tx2">
                <a:lumMod val="75000"/>
              </a:schemeClr>
            </a:solidFill>
            <a:latin typeface="+mj-lt"/>
          </a:endParaRPr>
        </a:p>
      </dgm:t>
    </dgm:pt>
    <dgm:pt modelId="{1EEEF516-DD4B-458D-ADB4-87113927C746}" type="parTrans" cxnId="{71E0BFF4-F91B-4D95-AEB4-335CF9C50126}">
      <dgm:prSet/>
      <dgm:spPr/>
      <dgm:t>
        <a:bodyPr/>
        <a:lstStyle/>
        <a:p>
          <a:endParaRPr lang="es-ES" b="1">
            <a:solidFill>
              <a:schemeClr val="tx2">
                <a:lumMod val="75000"/>
              </a:schemeClr>
            </a:solidFill>
          </a:endParaRPr>
        </a:p>
      </dgm:t>
    </dgm:pt>
    <dgm:pt modelId="{4F217839-EFDF-4527-B5B1-0E8803F4B0DD}" type="sibTrans" cxnId="{71E0BFF4-F91B-4D95-AEB4-335CF9C50126}">
      <dgm:prSet/>
      <dgm:spPr/>
      <dgm:t>
        <a:bodyPr/>
        <a:lstStyle/>
        <a:p>
          <a:endParaRPr lang="es-ES" b="1">
            <a:solidFill>
              <a:schemeClr val="tx2">
                <a:lumMod val="75000"/>
              </a:schemeClr>
            </a:solidFill>
          </a:endParaRPr>
        </a:p>
      </dgm:t>
    </dgm:pt>
    <dgm:pt modelId="{312E33D9-3A74-4D55-9A05-B3A50E6266E3}">
      <dgm:prSet/>
      <dgm:spPr/>
      <dgm:t>
        <a:bodyPr/>
        <a:lstStyle/>
        <a:p>
          <a:r>
            <a:rPr lang="es-ES" b="1" dirty="0" smtClean="0">
              <a:solidFill>
                <a:schemeClr val="tx2">
                  <a:lumMod val="75000"/>
                </a:schemeClr>
              </a:solidFill>
            </a:rPr>
            <a:t>3. </a:t>
          </a:r>
          <a:r>
            <a:rPr lang="es-ES" b="1" dirty="0" err="1" smtClean="0">
              <a:solidFill>
                <a:schemeClr val="tx2">
                  <a:lumMod val="75000"/>
                </a:schemeClr>
              </a:solidFill>
              <a:latin typeface="+mj-lt"/>
            </a:rPr>
            <a:t>Modeling</a:t>
          </a:r>
          <a:r>
            <a:rPr lang="es-ES" b="1" dirty="0" smtClean="0">
              <a:solidFill>
                <a:schemeClr val="tx2">
                  <a:lumMod val="75000"/>
                </a:schemeClr>
              </a:solidFill>
              <a:latin typeface="+mj-lt"/>
            </a:rPr>
            <a:t>, </a:t>
          </a:r>
          <a:r>
            <a:rPr lang="es-ES" b="1" dirty="0" err="1" smtClean="0">
              <a:solidFill>
                <a:schemeClr val="tx2">
                  <a:lumMod val="75000"/>
                </a:schemeClr>
              </a:solidFill>
              <a:latin typeface="+mj-lt"/>
            </a:rPr>
            <a:t>what</a:t>
          </a:r>
          <a:r>
            <a:rPr lang="es-ES" b="1" dirty="0" smtClean="0">
              <a:solidFill>
                <a:schemeClr val="tx2">
                  <a:lumMod val="75000"/>
                </a:schemeClr>
              </a:solidFill>
              <a:latin typeface="+mj-lt"/>
            </a:rPr>
            <a:t>?</a:t>
          </a:r>
          <a:r>
            <a:rPr lang="en-US" b="1" dirty="0" smtClean="0">
              <a:solidFill>
                <a:schemeClr val="tx2">
                  <a:lumMod val="75000"/>
                </a:schemeClr>
              </a:solidFill>
              <a:latin typeface="+mj-lt"/>
            </a:rPr>
            <a:t>?</a:t>
          </a:r>
          <a:endParaRPr lang="es-ES" b="1" dirty="0">
            <a:solidFill>
              <a:schemeClr val="tx2">
                <a:lumMod val="75000"/>
              </a:schemeClr>
            </a:solidFill>
            <a:latin typeface="+mj-lt"/>
          </a:endParaRPr>
        </a:p>
      </dgm:t>
    </dgm:pt>
    <dgm:pt modelId="{FF891398-284F-4FD1-98E4-B5920DB368C8}" type="parTrans" cxnId="{BAEA53EB-851F-49C3-BEA2-3F43D5D9E298}">
      <dgm:prSet/>
      <dgm:spPr/>
      <dgm:t>
        <a:bodyPr/>
        <a:lstStyle/>
        <a:p>
          <a:endParaRPr lang="es-ES" b="1">
            <a:solidFill>
              <a:schemeClr val="tx2">
                <a:lumMod val="75000"/>
              </a:schemeClr>
            </a:solidFill>
          </a:endParaRPr>
        </a:p>
      </dgm:t>
    </dgm:pt>
    <dgm:pt modelId="{A859E781-5410-48BA-A7BA-018580018169}" type="sibTrans" cxnId="{BAEA53EB-851F-49C3-BEA2-3F43D5D9E298}">
      <dgm:prSet/>
      <dgm:spPr/>
      <dgm:t>
        <a:bodyPr/>
        <a:lstStyle/>
        <a:p>
          <a:endParaRPr lang="es-ES" b="1">
            <a:solidFill>
              <a:schemeClr val="tx2">
                <a:lumMod val="75000"/>
              </a:schemeClr>
            </a:solidFill>
          </a:endParaRPr>
        </a:p>
      </dgm:t>
    </dgm:pt>
    <dgm:pt modelId="{68B00F0B-F301-4305-AEF4-05D2FA472788}" type="pres">
      <dgm:prSet presAssocID="{030D0BFB-6BAD-4702-BBFC-C91FC4F97517}" presName="linear" presStyleCnt="0">
        <dgm:presLayoutVars>
          <dgm:dir/>
          <dgm:animLvl val="lvl"/>
          <dgm:resizeHandles val="exact"/>
        </dgm:presLayoutVars>
      </dgm:prSet>
      <dgm:spPr/>
      <dgm:t>
        <a:bodyPr/>
        <a:lstStyle/>
        <a:p>
          <a:endParaRPr lang="es-ES"/>
        </a:p>
      </dgm:t>
    </dgm:pt>
    <dgm:pt modelId="{913A7076-1D6C-45F0-966E-40EE54BD7A03}" type="pres">
      <dgm:prSet presAssocID="{8EDE6916-A1A4-494D-B997-2D9A0C7F75A6}" presName="parentLin" presStyleCnt="0"/>
      <dgm:spPr/>
      <dgm:t>
        <a:bodyPr/>
        <a:lstStyle/>
        <a:p>
          <a:endParaRPr lang="es-ES"/>
        </a:p>
      </dgm:t>
    </dgm:pt>
    <dgm:pt modelId="{149F53F6-8164-46CB-A0B6-7589000B5359}" type="pres">
      <dgm:prSet presAssocID="{8EDE6916-A1A4-494D-B997-2D9A0C7F75A6}" presName="parentLeftMargin" presStyleLbl="node1" presStyleIdx="0" presStyleCnt="6"/>
      <dgm:spPr/>
      <dgm:t>
        <a:bodyPr/>
        <a:lstStyle/>
        <a:p>
          <a:endParaRPr lang="es-ES"/>
        </a:p>
      </dgm:t>
    </dgm:pt>
    <dgm:pt modelId="{4CB00EBE-3973-4927-976E-228E6339DE91}" type="pres">
      <dgm:prSet presAssocID="{8EDE6916-A1A4-494D-B997-2D9A0C7F75A6}" presName="parentText" presStyleLbl="node1" presStyleIdx="0" presStyleCnt="6">
        <dgm:presLayoutVars>
          <dgm:chMax val="0"/>
          <dgm:bulletEnabled val="1"/>
        </dgm:presLayoutVars>
      </dgm:prSet>
      <dgm:spPr/>
      <dgm:t>
        <a:bodyPr/>
        <a:lstStyle/>
        <a:p>
          <a:endParaRPr lang="es-ES"/>
        </a:p>
      </dgm:t>
    </dgm:pt>
    <dgm:pt modelId="{371B963F-B895-4BF8-8C5E-1A93BDA468B5}" type="pres">
      <dgm:prSet presAssocID="{8EDE6916-A1A4-494D-B997-2D9A0C7F75A6}" presName="negativeSpace" presStyleCnt="0"/>
      <dgm:spPr/>
      <dgm:t>
        <a:bodyPr/>
        <a:lstStyle/>
        <a:p>
          <a:endParaRPr lang="es-ES"/>
        </a:p>
      </dgm:t>
    </dgm:pt>
    <dgm:pt modelId="{C87390CA-3ACE-45CE-9B94-B330CB43BAF6}" type="pres">
      <dgm:prSet presAssocID="{8EDE6916-A1A4-494D-B997-2D9A0C7F75A6}" presName="childText" presStyleLbl="conFgAcc1" presStyleIdx="0" presStyleCnt="6" custLinFactNeighborX="-511" custLinFactNeighborY="-27166">
        <dgm:presLayoutVars>
          <dgm:bulletEnabled val="1"/>
        </dgm:presLayoutVars>
      </dgm:prSet>
      <dgm:spPr>
        <a:solidFill>
          <a:srgbClr val="FF0000">
            <a:alpha val="90000"/>
          </a:srgbClr>
        </a:solidFill>
      </dgm:spPr>
      <dgm:t>
        <a:bodyPr/>
        <a:lstStyle/>
        <a:p>
          <a:endParaRPr lang="es-ES"/>
        </a:p>
      </dgm:t>
    </dgm:pt>
    <dgm:pt modelId="{ABD8CBA4-5910-43D2-A2E4-1B6891DBF772}" type="pres">
      <dgm:prSet presAssocID="{4EAA01E6-7B94-47D0-A904-69B610A00543}" presName="spaceBetweenRectangles" presStyleCnt="0"/>
      <dgm:spPr/>
      <dgm:t>
        <a:bodyPr/>
        <a:lstStyle/>
        <a:p>
          <a:endParaRPr lang="es-ES"/>
        </a:p>
      </dgm:t>
    </dgm:pt>
    <dgm:pt modelId="{4DA55167-C4DF-4A14-ADA5-19A49BB767E2}" type="pres">
      <dgm:prSet presAssocID="{7D5CC87B-8E34-4DE7-BC1F-CA98B5403CE5}" presName="parentLin" presStyleCnt="0"/>
      <dgm:spPr/>
      <dgm:t>
        <a:bodyPr/>
        <a:lstStyle/>
        <a:p>
          <a:endParaRPr lang="es-ES"/>
        </a:p>
      </dgm:t>
    </dgm:pt>
    <dgm:pt modelId="{19CFB681-EB31-40BD-B1AB-B6B322A68E79}" type="pres">
      <dgm:prSet presAssocID="{7D5CC87B-8E34-4DE7-BC1F-CA98B5403CE5}" presName="parentLeftMargin" presStyleLbl="node1" presStyleIdx="0" presStyleCnt="6"/>
      <dgm:spPr/>
      <dgm:t>
        <a:bodyPr/>
        <a:lstStyle/>
        <a:p>
          <a:endParaRPr lang="es-ES"/>
        </a:p>
      </dgm:t>
    </dgm:pt>
    <dgm:pt modelId="{9E70CA9F-1148-458B-AC40-E51E810D5111}" type="pres">
      <dgm:prSet presAssocID="{7D5CC87B-8E34-4DE7-BC1F-CA98B5403CE5}" presName="parentText" presStyleLbl="node1" presStyleIdx="1" presStyleCnt="6">
        <dgm:presLayoutVars>
          <dgm:chMax val="0"/>
          <dgm:bulletEnabled val="1"/>
        </dgm:presLayoutVars>
      </dgm:prSet>
      <dgm:spPr/>
      <dgm:t>
        <a:bodyPr/>
        <a:lstStyle/>
        <a:p>
          <a:endParaRPr lang="es-ES"/>
        </a:p>
      </dgm:t>
    </dgm:pt>
    <dgm:pt modelId="{2BBDF2D1-3F7F-473C-A79A-7B1C12913719}" type="pres">
      <dgm:prSet presAssocID="{7D5CC87B-8E34-4DE7-BC1F-CA98B5403CE5}" presName="negativeSpace" presStyleCnt="0"/>
      <dgm:spPr/>
      <dgm:t>
        <a:bodyPr/>
        <a:lstStyle/>
        <a:p>
          <a:endParaRPr lang="es-ES"/>
        </a:p>
      </dgm:t>
    </dgm:pt>
    <dgm:pt modelId="{2E725D2E-BD8E-4549-93BB-0751DCCD0922}" type="pres">
      <dgm:prSet presAssocID="{7D5CC87B-8E34-4DE7-BC1F-CA98B5403CE5}" presName="childText" presStyleLbl="conFgAcc1" presStyleIdx="1" presStyleCnt="6">
        <dgm:presLayoutVars>
          <dgm:bulletEnabled val="1"/>
        </dgm:presLayoutVars>
      </dgm:prSet>
      <dgm:spPr>
        <a:solidFill>
          <a:srgbClr val="FF0000">
            <a:alpha val="90000"/>
          </a:srgbClr>
        </a:solidFill>
      </dgm:spPr>
      <dgm:t>
        <a:bodyPr/>
        <a:lstStyle/>
        <a:p>
          <a:endParaRPr lang="es-ES"/>
        </a:p>
      </dgm:t>
    </dgm:pt>
    <dgm:pt modelId="{77DD7671-7DF6-4561-8607-931D158B72D6}" type="pres">
      <dgm:prSet presAssocID="{4F217839-EFDF-4527-B5B1-0E8803F4B0DD}" presName="spaceBetweenRectangles" presStyleCnt="0"/>
      <dgm:spPr/>
      <dgm:t>
        <a:bodyPr/>
        <a:lstStyle/>
        <a:p>
          <a:endParaRPr lang="es-ES"/>
        </a:p>
      </dgm:t>
    </dgm:pt>
    <dgm:pt modelId="{E2257C01-1181-4FC6-B53D-08542A628C59}" type="pres">
      <dgm:prSet presAssocID="{312E33D9-3A74-4D55-9A05-B3A50E6266E3}" presName="parentLin" presStyleCnt="0"/>
      <dgm:spPr/>
      <dgm:t>
        <a:bodyPr/>
        <a:lstStyle/>
        <a:p>
          <a:endParaRPr lang="es-ES"/>
        </a:p>
      </dgm:t>
    </dgm:pt>
    <dgm:pt modelId="{6D8D85AE-A35B-485A-A2E4-C3952DAF00DE}" type="pres">
      <dgm:prSet presAssocID="{312E33D9-3A74-4D55-9A05-B3A50E6266E3}" presName="parentLeftMargin" presStyleLbl="node1" presStyleIdx="1" presStyleCnt="6"/>
      <dgm:spPr/>
      <dgm:t>
        <a:bodyPr/>
        <a:lstStyle/>
        <a:p>
          <a:endParaRPr lang="es-ES"/>
        </a:p>
      </dgm:t>
    </dgm:pt>
    <dgm:pt modelId="{186E3098-BABA-4648-A7F2-0F7FD5CD5ACF}" type="pres">
      <dgm:prSet presAssocID="{312E33D9-3A74-4D55-9A05-B3A50E6266E3}" presName="parentText" presStyleLbl="node1" presStyleIdx="2" presStyleCnt="6">
        <dgm:presLayoutVars>
          <dgm:chMax val="0"/>
          <dgm:bulletEnabled val="1"/>
        </dgm:presLayoutVars>
      </dgm:prSet>
      <dgm:spPr/>
      <dgm:t>
        <a:bodyPr/>
        <a:lstStyle/>
        <a:p>
          <a:endParaRPr lang="es-ES"/>
        </a:p>
      </dgm:t>
    </dgm:pt>
    <dgm:pt modelId="{12690ADE-6A53-444D-AC60-190E8462CEC1}" type="pres">
      <dgm:prSet presAssocID="{312E33D9-3A74-4D55-9A05-B3A50E6266E3}" presName="negativeSpace" presStyleCnt="0"/>
      <dgm:spPr/>
      <dgm:t>
        <a:bodyPr/>
        <a:lstStyle/>
        <a:p>
          <a:endParaRPr lang="es-ES"/>
        </a:p>
      </dgm:t>
    </dgm:pt>
    <dgm:pt modelId="{F98310ED-654D-44BF-9393-3DB4A5CDD563}" type="pres">
      <dgm:prSet presAssocID="{312E33D9-3A74-4D55-9A05-B3A50E6266E3}" presName="childText" presStyleLbl="conFgAcc1" presStyleIdx="2" presStyleCnt="6">
        <dgm:presLayoutVars>
          <dgm:bulletEnabled val="1"/>
        </dgm:presLayoutVars>
      </dgm:prSet>
      <dgm:spPr>
        <a:solidFill>
          <a:srgbClr val="FF0000">
            <a:alpha val="90000"/>
          </a:srgbClr>
        </a:solidFill>
      </dgm:spPr>
      <dgm:t>
        <a:bodyPr/>
        <a:lstStyle/>
        <a:p>
          <a:endParaRPr lang="es-ES"/>
        </a:p>
      </dgm:t>
    </dgm:pt>
    <dgm:pt modelId="{98B3E064-10D9-4877-96F3-578F4AB95611}" type="pres">
      <dgm:prSet presAssocID="{A859E781-5410-48BA-A7BA-018580018169}" presName="spaceBetweenRectangles" presStyleCnt="0"/>
      <dgm:spPr/>
      <dgm:t>
        <a:bodyPr/>
        <a:lstStyle/>
        <a:p>
          <a:endParaRPr lang="es-ES"/>
        </a:p>
      </dgm:t>
    </dgm:pt>
    <dgm:pt modelId="{F6A2B93C-058F-4D2E-AB7A-0CE4D925A31D}" type="pres">
      <dgm:prSet presAssocID="{1FD8AB63-7BB5-45B7-ACF5-B0D04131F550}" presName="parentLin" presStyleCnt="0"/>
      <dgm:spPr/>
      <dgm:t>
        <a:bodyPr/>
        <a:lstStyle/>
        <a:p>
          <a:endParaRPr lang="es-ES"/>
        </a:p>
      </dgm:t>
    </dgm:pt>
    <dgm:pt modelId="{28920809-20F7-4EED-BED1-44FD86C96FA1}" type="pres">
      <dgm:prSet presAssocID="{1FD8AB63-7BB5-45B7-ACF5-B0D04131F550}" presName="parentLeftMargin" presStyleLbl="node1" presStyleIdx="2" presStyleCnt="6"/>
      <dgm:spPr/>
      <dgm:t>
        <a:bodyPr/>
        <a:lstStyle/>
        <a:p>
          <a:endParaRPr lang="es-ES"/>
        </a:p>
      </dgm:t>
    </dgm:pt>
    <dgm:pt modelId="{CD38C623-0BD4-4890-AE68-154738832A58}" type="pres">
      <dgm:prSet presAssocID="{1FD8AB63-7BB5-45B7-ACF5-B0D04131F550}" presName="parentText" presStyleLbl="node1" presStyleIdx="3" presStyleCnt="6" custLinFactNeighborX="-12272" custLinFactNeighborY="-1877">
        <dgm:presLayoutVars>
          <dgm:chMax val="0"/>
          <dgm:bulletEnabled val="1"/>
        </dgm:presLayoutVars>
      </dgm:prSet>
      <dgm:spPr/>
      <dgm:t>
        <a:bodyPr/>
        <a:lstStyle/>
        <a:p>
          <a:endParaRPr lang="es-ES"/>
        </a:p>
      </dgm:t>
    </dgm:pt>
    <dgm:pt modelId="{C606E07B-8629-41E3-830C-00D511F973EA}" type="pres">
      <dgm:prSet presAssocID="{1FD8AB63-7BB5-45B7-ACF5-B0D04131F550}" presName="negativeSpace" presStyleCnt="0"/>
      <dgm:spPr/>
      <dgm:t>
        <a:bodyPr/>
        <a:lstStyle/>
        <a:p>
          <a:endParaRPr lang="es-ES"/>
        </a:p>
      </dgm:t>
    </dgm:pt>
    <dgm:pt modelId="{DF613CDA-76FC-40DE-B0E2-C3CFB3A5AC9E}" type="pres">
      <dgm:prSet presAssocID="{1FD8AB63-7BB5-45B7-ACF5-B0D04131F550}" presName="childText" presStyleLbl="conFgAcc1" presStyleIdx="3" presStyleCnt="6">
        <dgm:presLayoutVars>
          <dgm:bulletEnabled val="1"/>
        </dgm:presLayoutVars>
      </dgm:prSet>
      <dgm:spPr>
        <a:solidFill>
          <a:srgbClr val="FF0000">
            <a:alpha val="90000"/>
          </a:srgbClr>
        </a:solidFill>
      </dgm:spPr>
      <dgm:t>
        <a:bodyPr/>
        <a:lstStyle/>
        <a:p>
          <a:endParaRPr lang="es-ES"/>
        </a:p>
      </dgm:t>
    </dgm:pt>
    <dgm:pt modelId="{F941CAD1-B1A5-4F14-B644-2938C2F3618A}" type="pres">
      <dgm:prSet presAssocID="{61B3E0A6-524B-44D9-A074-C0102753B81C}" presName="spaceBetweenRectangles" presStyleCnt="0"/>
      <dgm:spPr/>
      <dgm:t>
        <a:bodyPr/>
        <a:lstStyle/>
        <a:p>
          <a:endParaRPr lang="es-ES"/>
        </a:p>
      </dgm:t>
    </dgm:pt>
    <dgm:pt modelId="{2957DABA-7715-47D7-90F2-49A025D3A39A}" type="pres">
      <dgm:prSet presAssocID="{9EA562DC-5B0E-465D-8D92-4819E788FE91}" presName="parentLin" presStyleCnt="0"/>
      <dgm:spPr/>
      <dgm:t>
        <a:bodyPr/>
        <a:lstStyle/>
        <a:p>
          <a:endParaRPr lang="es-ES"/>
        </a:p>
      </dgm:t>
    </dgm:pt>
    <dgm:pt modelId="{BEAA7B39-3252-4F79-A578-7C91292246C9}" type="pres">
      <dgm:prSet presAssocID="{9EA562DC-5B0E-465D-8D92-4819E788FE91}" presName="parentLeftMargin" presStyleLbl="node1" presStyleIdx="3" presStyleCnt="6"/>
      <dgm:spPr/>
      <dgm:t>
        <a:bodyPr/>
        <a:lstStyle/>
        <a:p>
          <a:endParaRPr lang="es-ES"/>
        </a:p>
      </dgm:t>
    </dgm:pt>
    <dgm:pt modelId="{70CB41BD-5605-43DD-B6D4-C7427E7FDFA7}" type="pres">
      <dgm:prSet presAssocID="{9EA562DC-5B0E-465D-8D92-4819E788FE91}" presName="parentText" presStyleLbl="node1" presStyleIdx="4" presStyleCnt="6">
        <dgm:presLayoutVars>
          <dgm:chMax val="0"/>
          <dgm:bulletEnabled val="1"/>
        </dgm:presLayoutVars>
      </dgm:prSet>
      <dgm:spPr/>
      <dgm:t>
        <a:bodyPr/>
        <a:lstStyle/>
        <a:p>
          <a:endParaRPr lang="es-ES"/>
        </a:p>
      </dgm:t>
    </dgm:pt>
    <dgm:pt modelId="{E46203DA-271C-45BD-97C8-48A2A649C936}" type="pres">
      <dgm:prSet presAssocID="{9EA562DC-5B0E-465D-8D92-4819E788FE91}" presName="negativeSpace" presStyleCnt="0"/>
      <dgm:spPr/>
      <dgm:t>
        <a:bodyPr/>
        <a:lstStyle/>
        <a:p>
          <a:endParaRPr lang="es-ES"/>
        </a:p>
      </dgm:t>
    </dgm:pt>
    <dgm:pt modelId="{F0D11E63-E91A-4142-B75D-C5853D121A9C}" type="pres">
      <dgm:prSet presAssocID="{9EA562DC-5B0E-465D-8D92-4819E788FE91}" presName="childText" presStyleLbl="conFgAcc1" presStyleIdx="4" presStyleCnt="6">
        <dgm:presLayoutVars>
          <dgm:bulletEnabled val="1"/>
        </dgm:presLayoutVars>
      </dgm:prSet>
      <dgm:spPr>
        <a:solidFill>
          <a:srgbClr val="FF0000">
            <a:alpha val="90000"/>
          </a:srgbClr>
        </a:solidFill>
      </dgm:spPr>
      <dgm:t>
        <a:bodyPr/>
        <a:lstStyle/>
        <a:p>
          <a:endParaRPr lang="es-ES"/>
        </a:p>
      </dgm:t>
    </dgm:pt>
    <dgm:pt modelId="{86CBADFF-880F-4D10-8D7B-110B1B2FD3FD}" type="pres">
      <dgm:prSet presAssocID="{7B15332E-3671-4619-8DDA-AA87DBFE0CC4}" presName="spaceBetweenRectangles" presStyleCnt="0"/>
      <dgm:spPr/>
      <dgm:t>
        <a:bodyPr/>
        <a:lstStyle/>
        <a:p>
          <a:endParaRPr lang="es-ES"/>
        </a:p>
      </dgm:t>
    </dgm:pt>
    <dgm:pt modelId="{4F18C600-4C1D-4667-BE39-363771F3C1F4}" type="pres">
      <dgm:prSet presAssocID="{66992052-311A-46BB-B2A2-3ADC7A20738E}" presName="parentLin" presStyleCnt="0"/>
      <dgm:spPr/>
      <dgm:t>
        <a:bodyPr/>
        <a:lstStyle/>
        <a:p>
          <a:endParaRPr lang="es-ES"/>
        </a:p>
      </dgm:t>
    </dgm:pt>
    <dgm:pt modelId="{D56AC7FF-A279-4E52-A90F-356E3B9B20C3}" type="pres">
      <dgm:prSet presAssocID="{66992052-311A-46BB-B2A2-3ADC7A20738E}" presName="parentLeftMargin" presStyleLbl="node1" presStyleIdx="4" presStyleCnt="6"/>
      <dgm:spPr/>
      <dgm:t>
        <a:bodyPr/>
        <a:lstStyle/>
        <a:p>
          <a:endParaRPr lang="es-ES"/>
        </a:p>
      </dgm:t>
    </dgm:pt>
    <dgm:pt modelId="{0FD305A5-223C-4815-B958-B01B150EC574}" type="pres">
      <dgm:prSet presAssocID="{66992052-311A-46BB-B2A2-3ADC7A20738E}" presName="parentText" presStyleLbl="node1" presStyleIdx="5" presStyleCnt="6" custLinFactNeighborX="-8182" custLinFactNeighborY="6364">
        <dgm:presLayoutVars>
          <dgm:chMax val="0"/>
          <dgm:bulletEnabled val="1"/>
        </dgm:presLayoutVars>
      </dgm:prSet>
      <dgm:spPr/>
      <dgm:t>
        <a:bodyPr/>
        <a:lstStyle/>
        <a:p>
          <a:endParaRPr lang="es-ES"/>
        </a:p>
      </dgm:t>
    </dgm:pt>
    <dgm:pt modelId="{2460CCF9-76CB-49F3-A551-D0C9D1B5DE27}" type="pres">
      <dgm:prSet presAssocID="{66992052-311A-46BB-B2A2-3ADC7A20738E}" presName="negativeSpace" presStyleCnt="0"/>
      <dgm:spPr/>
      <dgm:t>
        <a:bodyPr/>
        <a:lstStyle/>
        <a:p>
          <a:endParaRPr lang="es-ES"/>
        </a:p>
      </dgm:t>
    </dgm:pt>
    <dgm:pt modelId="{85EA78BC-1C4C-4DD2-A35A-D446F24F6753}" type="pres">
      <dgm:prSet presAssocID="{66992052-311A-46BB-B2A2-3ADC7A20738E}" presName="childText" presStyleLbl="conFgAcc1" presStyleIdx="5" presStyleCnt="6">
        <dgm:presLayoutVars>
          <dgm:bulletEnabled val="1"/>
        </dgm:presLayoutVars>
      </dgm:prSet>
      <dgm:spPr>
        <a:solidFill>
          <a:srgbClr val="FF0000">
            <a:alpha val="90000"/>
          </a:srgbClr>
        </a:solidFill>
      </dgm:spPr>
      <dgm:t>
        <a:bodyPr/>
        <a:lstStyle/>
        <a:p>
          <a:endParaRPr lang="es-ES"/>
        </a:p>
      </dgm:t>
    </dgm:pt>
  </dgm:ptLst>
  <dgm:cxnLst>
    <dgm:cxn modelId="{5FDF15A3-1234-4124-B8BA-19CC088FA629}" type="presOf" srcId="{7D5CC87B-8E34-4DE7-BC1F-CA98B5403CE5}" destId="{19CFB681-EB31-40BD-B1AB-B6B322A68E79}" srcOrd="0" destOrd="0" presId="urn:microsoft.com/office/officeart/2005/8/layout/list1"/>
    <dgm:cxn modelId="{2561B5DD-C0D2-48BC-984B-4C6A4994653B}" srcId="{030D0BFB-6BAD-4702-BBFC-C91FC4F97517}" destId="{8EDE6916-A1A4-494D-B997-2D9A0C7F75A6}" srcOrd="0" destOrd="0" parTransId="{7A58921A-4046-4BC4-8BBD-0576D3D1B3A6}" sibTransId="{4EAA01E6-7B94-47D0-A904-69B610A00543}"/>
    <dgm:cxn modelId="{4775840F-299E-4C5E-A6FD-460513C11774}" type="presOf" srcId="{1FD8AB63-7BB5-45B7-ACF5-B0D04131F550}" destId="{28920809-20F7-4EED-BED1-44FD86C96FA1}" srcOrd="0" destOrd="0" presId="urn:microsoft.com/office/officeart/2005/8/layout/list1"/>
    <dgm:cxn modelId="{93B07CB3-B99D-429E-94DD-13485B172E31}" type="presOf" srcId="{1FD8AB63-7BB5-45B7-ACF5-B0D04131F550}" destId="{CD38C623-0BD4-4890-AE68-154738832A58}" srcOrd="1" destOrd="0" presId="urn:microsoft.com/office/officeart/2005/8/layout/list1"/>
    <dgm:cxn modelId="{8FC0E0B8-643F-4DDE-8A3C-7F2479453050}" srcId="{030D0BFB-6BAD-4702-BBFC-C91FC4F97517}" destId="{66992052-311A-46BB-B2A2-3ADC7A20738E}" srcOrd="5" destOrd="0" parTransId="{76F47741-CC61-45EC-A1E3-E5B4FE7143AB}" sibTransId="{EBBF2C4C-3CCE-4B7E-9169-83D69D834197}"/>
    <dgm:cxn modelId="{DEC77DCA-8F87-48D3-839E-25F59638F120}" type="presOf" srcId="{9EA562DC-5B0E-465D-8D92-4819E788FE91}" destId="{70CB41BD-5605-43DD-B6D4-C7427E7FDFA7}" srcOrd="1" destOrd="0" presId="urn:microsoft.com/office/officeart/2005/8/layout/list1"/>
    <dgm:cxn modelId="{5C2A001E-4F30-4C54-94EE-16A2DC2068AD}" type="presOf" srcId="{312E33D9-3A74-4D55-9A05-B3A50E6266E3}" destId="{6D8D85AE-A35B-485A-A2E4-C3952DAF00DE}" srcOrd="0" destOrd="0" presId="urn:microsoft.com/office/officeart/2005/8/layout/list1"/>
    <dgm:cxn modelId="{29E645A8-3CD5-4154-B6CF-FE320FA18068}" type="presOf" srcId="{8EDE6916-A1A4-494D-B997-2D9A0C7F75A6}" destId="{149F53F6-8164-46CB-A0B6-7589000B5359}" srcOrd="0" destOrd="0" presId="urn:microsoft.com/office/officeart/2005/8/layout/list1"/>
    <dgm:cxn modelId="{1901416D-CC8A-48AE-BB96-9805B5573AA7}" type="presOf" srcId="{66992052-311A-46BB-B2A2-3ADC7A20738E}" destId="{0FD305A5-223C-4815-B958-B01B150EC574}" srcOrd="1" destOrd="0" presId="urn:microsoft.com/office/officeart/2005/8/layout/list1"/>
    <dgm:cxn modelId="{BAEA53EB-851F-49C3-BEA2-3F43D5D9E298}" srcId="{030D0BFB-6BAD-4702-BBFC-C91FC4F97517}" destId="{312E33D9-3A74-4D55-9A05-B3A50E6266E3}" srcOrd="2" destOrd="0" parTransId="{FF891398-284F-4FD1-98E4-B5920DB368C8}" sibTransId="{A859E781-5410-48BA-A7BA-018580018169}"/>
    <dgm:cxn modelId="{1782066C-3B01-4359-B7AF-2B472145A3E9}" type="presOf" srcId="{312E33D9-3A74-4D55-9A05-B3A50E6266E3}" destId="{186E3098-BABA-4648-A7F2-0F7FD5CD5ACF}" srcOrd="1" destOrd="0" presId="urn:microsoft.com/office/officeart/2005/8/layout/list1"/>
    <dgm:cxn modelId="{B4029096-4FDC-4766-BAA0-C0C38A734C20}" type="presOf" srcId="{9EA562DC-5B0E-465D-8D92-4819E788FE91}" destId="{BEAA7B39-3252-4F79-A578-7C91292246C9}" srcOrd="0" destOrd="0" presId="urn:microsoft.com/office/officeart/2005/8/layout/list1"/>
    <dgm:cxn modelId="{27E4B637-1A0C-4F72-BB2F-2883A6A3F765}" type="presOf" srcId="{030D0BFB-6BAD-4702-BBFC-C91FC4F97517}" destId="{68B00F0B-F301-4305-AEF4-05D2FA472788}" srcOrd="0" destOrd="0" presId="urn:microsoft.com/office/officeart/2005/8/layout/list1"/>
    <dgm:cxn modelId="{DB9DCA7D-9DF4-4C76-A143-57ECAC4BEC61}" srcId="{030D0BFB-6BAD-4702-BBFC-C91FC4F97517}" destId="{1FD8AB63-7BB5-45B7-ACF5-B0D04131F550}" srcOrd="3" destOrd="0" parTransId="{200F9A37-88A9-4B30-A811-2A183696CB3F}" sibTransId="{61B3E0A6-524B-44D9-A074-C0102753B81C}"/>
    <dgm:cxn modelId="{7E28C1DE-551F-490C-99A1-A9634E9723FE}" type="presOf" srcId="{8EDE6916-A1A4-494D-B997-2D9A0C7F75A6}" destId="{4CB00EBE-3973-4927-976E-228E6339DE91}" srcOrd="1" destOrd="0" presId="urn:microsoft.com/office/officeart/2005/8/layout/list1"/>
    <dgm:cxn modelId="{C6B11BA2-B702-484C-BD7E-F40726B909B9}" type="presOf" srcId="{66992052-311A-46BB-B2A2-3ADC7A20738E}" destId="{D56AC7FF-A279-4E52-A90F-356E3B9B20C3}" srcOrd="0" destOrd="0" presId="urn:microsoft.com/office/officeart/2005/8/layout/list1"/>
    <dgm:cxn modelId="{71E0BFF4-F91B-4D95-AEB4-335CF9C50126}" srcId="{030D0BFB-6BAD-4702-BBFC-C91FC4F97517}" destId="{7D5CC87B-8E34-4DE7-BC1F-CA98B5403CE5}" srcOrd="1" destOrd="0" parTransId="{1EEEF516-DD4B-458D-ADB4-87113927C746}" sibTransId="{4F217839-EFDF-4527-B5B1-0E8803F4B0DD}"/>
    <dgm:cxn modelId="{B88E5CCF-03AB-4406-A7B8-89A26EC1E498}" type="presOf" srcId="{7D5CC87B-8E34-4DE7-BC1F-CA98B5403CE5}" destId="{9E70CA9F-1148-458B-AC40-E51E810D5111}" srcOrd="1" destOrd="0" presId="urn:microsoft.com/office/officeart/2005/8/layout/list1"/>
    <dgm:cxn modelId="{DB0A87CE-8277-4C45-B1BA-CA38251B0961}" srcId="{030D0BFB-6BAD-4702-BBFC-C91FC4F97517}" destId="{9EA562DC-5B0E-465D-8D92-4819E788FE91}" srcOrd="4" destOrd="0" parTransId="{4284C551-1996-47B9-AF21-E9558D73B9C5}" sibTransId="{7B15332E-3671-4619-8DDA-AA87DBFE0CC4}"/>
    <dgm:cxn modelId="{BD43BDB2-3290-437F-90FC-99F057CA9601}" type="presParOf" srcId="{68B00F0B-F301-4305-AEF4-05D2FA472788}" destId="{913A7076-1D6C-45F0-966E-40EE54BD7A03}" srcOrd="0" destOrd="0" presId="urn:microsoft.com/office/officeart/2005/8/layout/list1"/>
    <dgm:cxn modelId="{6A4CA917-0580-4A71-B8C9-9D29C2B9FCDF}" type="presParOf" srcId="{913A7076-1D6C-45F0-966E-40EE54BD7A03}" destId="{149F53F6-8164-46CB-A0B6-7589000B5359}" srcOrd="0" destOrd="0" presId="urn:microsoft.com/office/officeart/2005/8/layout/list1"/>
    <dgm:cxn modelId="{FD15734E-04C8-477E-83B8-740456EB8E6F}" type="presParOf" srcId="{913A7076-1D6C-45F0-966E-40EE54BD7A03}" destId="{4CB00EBE-3973-4927-976E-228E6339DE91}" srcOrd="1" destOrd="0" presId="urn:microsoft.com/office/officeart/2005/8/layout/list1"/>
    <dgm:cxn modelId="{E5DF17EB-5610-44C1-911A-3E51F94ADF9B}" type="presParOf" srcId="{68B00F0B-F301-4305-AEF4-05D2FA472788}" destId="{371B963F-B895-4BF8-8C5E-1A93BDA468B5}" srcOrd="1" destOrd="0" presId="urn:microsoft.com/office/officeart/2005/8/layout/list1"/>
    <dgm:cxn modelId="{EC6D14B4-6BDB-4835-B0ED-26E41A50D890}" type="presParOf" srcId="{68B00F0B-F301-4305-AEF4-05D2FA472788}" destId="{C87390CA-3ACE-45CE-9B94-B330CB43BAF6}" srcOrd="2" destOrd="0" presId="urn:microsoft.com/office/officeart/2005/8/layout/list1"/>
    <dgm:cxn modelId="{D997DE5B-F90B-4E40-ACEF-535C1281BFF8}" type="presParOf" srcId="{68B00F0B-F301-4305-AEF4-05D2FA472788}" destId="{ABD8CBA4-5910-43D2-A2E4-1B6891DBF772}" srcOrd="3" destOrd="0" presId="urn:microsoft.com/office/officeart/2005/8/layout/list1"/>
    <dgm:cxn modelId="{0D310A6C-B34B-4BD9-90EF-8C09B1F8E883}" type="presParOf" srcId="{68B00F0B-F301-4305-AEF4-05D2FA472788}" destId="{4DA55167-C4DF-4A14-ADA5-19A49BB767E2}" srcOrd="4" destOrd="0" presId="urn:microsoft.com/office/officeart/2005/8/layout/list1"/>
    <dgm:cxn modelId="{5E6258A6-8FC9-4FE3-97AF-1C00A40CA48A}" type="presParOf" srcId="{4DA55167-C4DF-4A14-ADA5-19A49BB767E2}" destId="{19CFB681-EB31-40BD-B1AB-B6B322A68E79}" srcOrd="0" destOrd="0" presId="urn:microsoft.com/office/officeart/2005/8/layout/list1"/>
    <dgm:cxn modelId="{AC89492B-1C4C-4C19-9458-B1364026715F}" type="presParOf" srcId="{4DA55167-C4DF-4A14-ADA5-19A49BB767E2}" destId="{9E70CA9F-1148-458B-AC40-E51E810D5111}" srcOrd="1" destOrd="0" presId="urn:microsoft.com/office/officeart/2005/8/layout/list1"/>
    <dgm:cxn modelId="{E07FF2F7-C3F6-4942-883D-593A635DE98C}" type="presParOf" srcId="{68B00F0B-F301-4305-AEF4-05D2FA472788}" destId="{2BBDF2D1-3F7F-473C-A79A-7B1C12913719}" srcOrd="5" destOrd="0" presId="urn:microsoft.com/office/officeart/2005/8/layout/list1"/>
    <dgm:cxn modelId="{E2F77AEC-FCEE-49B9-BD52-F96FB4AB678D}" type="presParOf" srcId="{68B00F0B-F301-4305-AEF4-05D2FA472788}" destId="{2E725D2E-BD8E-4549-93BB-0751DCCD0922}" srcOrd="6" destOrd="0" presId="urn:microsoft.com/office/officeart/2005/8/layout/list1"/>
    <dgm:cxn modelId="{8789F534-7086-4B89-BA71-AE69E6D08478}" type="presParOf" srcId="{68B00F0B-F301-4305-AEF4-05D2FA472788}" destId="{77DD7671-7DF6-4561-8607-931D158B72D6}" srcOrd="7" destOrd="0" presId="urn:microsoft.com/office/officeart/2005/8/layout/list1"/>
    <dgm:cxn modelId="{BB627993-5C59-4797-B027-3294CB97FFFA}" type="presParOf" srcId="{68B00F0B-F301-4305-AEF4-05D2FA472788}" destId="{E2257C01-1181-4FC6-B53D-08542A628C59}" srcOrd="8" destOrd="0" presId="urn:microsoft.com/office/officeart/2005/8/layout/list1"/>
    <dgm:cxn modelId="{AFB67270-7F8A-4BF3-9410-99BA5D629AEB}" type="presParOf" srcId="{E2257C01-1181-4FC6-B53D-08542A628C59}" destId="{6D8D85AE-A35B-485A-A2E4-C3952DAF00DE}" srcOrd="0" destOrd="0" presId="urn:microsoft.com/office/officeart/2005/8/layout/list1"/>
    <dgm:cxn modelId="{18E0A85C-13E4-48CD-B08C-96EA65E9A8C9}" type="presParOf" srcId="{E2257C01-1181-4FC6-B53D-08542A628C59}" destId="{186E3098-BABA-4648-A7F2-0F7FD5CD5ACF}" srcOrd="1" destOrd="0" presId="urn:microsoft.com/office/officeart/2005/8/layout/list1"/>
    <dgm:cxn modelId="{FEB05654-45B5-41CA-8169-1D57118C95C1}" type="presParOf" srcId="{68B00F0B-F301-4305-AEF4-05D2FA472788}" destId="{12690ADE-6A53-444D-AC60-190E8462CEC1}" srcOrd="9" destOrd="0" presId="urn:microsoft.com/office/officeart/2005/8/layout/list1"/>
    <dgm:cxn modelId="{025B0106-F78E-479E-8752-668500000E13}" type="presParOf" srcId="{68B00F0B-F301-4305-AEF4-05D2FA472788}" destId="{F98310ED-654D-44BF-9393-3DB4A5CDD563}" srcOrd="10" destOrd="0" presId="urn:microsoft.com/office/officeart/2005/8/layout/list1"/>
    <dgm:cxn modelId="{2F0109B5-5926-4ED2-8A2E-389C67639083}" type="presParOf" srcId="{68B00F0B-F301-4305-AEF4-05D2FA472788}" destId="{98B3E064-10D9-4877-96F3-578F4AB95611}" srcOrd="11" destOrd="0" presId="urn:microsoft.com/office/officeart/2005/8/layout/list1"/>
    <dgm:cxn modelId="{B864AAB0-9E96-409C-9433-A2BC25C619DC}" type="presParOf" srcId="{68B00F0B-F301-4305-AEF4-05D2FA472788}" destId="{F6A2B93C-058F-4D2E-AB7A-0CE4D925A31D}" srcOrd="12" destOrd="0" presId="urn:microsoft.com/office/officeart/2005/8/layout/list1"/>
    <dgm:cxn modelId="{8C8FE527-1556-4019-9CD3-9ADA7A5B3C26}" type="presParOf" srcId="{F6A2B93C-058F-4D2E-AB7A-0CE4D925A31D}" destId="{28920809-20F7-4EED-BED1-44FD86C96FA1}" srcOrd="0" destOrd="0" presId="urn:microsoft.com/office/officeart/2005/8/layout/list1"/>
    <dgm:cxn modelId="{24B5E23E-A7CC-452C-B507-714189989DFF}" type="presParOf" srcId="{F6A2B93C-058F-4D2E-AB7A-0CE4D925A31D}" destId="{CD38C623-0BD4-4890-AE68-154738832A58}" srcOrd="1" destOrd="0" presId="urn:microsoft.com/office/officeart/2005/8/layout/list1"/>
    <dgm:cxn modelId="{C8A30202-2DBD-497C-976F-A40E2B4A3B82}" type="presParOf" srcId="{68B00F0B-F301-4305-AEF4-05D2FA472788}" destId="{C606E07B-8629-41E3-830C-00D511F973EA}" srcOrd="13" destOrd="0" presId="urn:microsoft.com/office/officeart/2005/8/layout/list1"/>
    <dgm:cxn modelId="{EFED5D84-D2F0-4184-A19F-FBFC83882F65}" type="presParOf" srcId="{68B00F0B-F301-4305-AEF4-05D2FA472788}" destId="{DF613CDA-76FC-40DE-B0E2-C3CFB3A5AC9E}" srcOrd="14" destOrd="0" presId="urn:microsoft.com/office/officeart/2005/8/layout/list1"/>
    <dgm:cxn modelId="{3078DF05-4FE7-430A-B2A0-D7AF21AFDD72}" type="presParOf" srcId="{68B00F0B-F301-4305-AEF4-05D2FA472788}" destId="{F941CAD1-B1A5-4F14-B644-2938C2F3618A}" srcOrd="15" destOrd="0" presId="urn:microsoft.com/office/officeart/2005/8/layout/list1"/>
    <dgm:cxn modelId="{C1CD88AF-DE14-4E51-B3B8-3F47BF6FBDFB}" type="presParOf" srcId="{68B00F0B-F301-4305-AEF4-05D2FA472788}" destId="{2957DABA-7715-47D7-90F2-49A025D3A39A}" srcOrd="16" destOrd="0" presId="urn:microsoft.com/office/officeart/2005/8/layout/list1"/>
    <dgm:cxn modelId="{BA55886A-0F87-4D49-933B-45240EF072CE}" type="presParOf" srcId="{2957DABA-7715-47D7-90F2-49A025D3A39A}" destId="{BEAA7B39-3252-4F79-A578-7C91292246C9}" srcOrd="0" destOrd="0" presId="urn:microsoft.com/office/officeart/2005/8/layout/list1"/>
    <dgm:cxn modelId="{59440865-7F2B-4239-A63E-B3FEB0680C33}" type="presParOf" srcId="{2957DABA-7715-47D7-90F2-49A025D3A39A}" destId="{70CB41BD-5605-43DD-B6D4-C7427E7FDFA7}" srcOrd="1" destOrd="0" presId="urn:microsoft.com/office/officeart/2005/8/layout/list1"/>
    <dgm:cxn modelId="{0F1C60F3-11A9-4BA9-93A0-46A899C36D9A}" type="presParOf" srcId="{68B00F0B-F301-4305-AEF4-05D2FA472788}" destId="{E46203DA-271C-45BD-97C8-48A2A649C936}" srcOrd="17" destOrd="0" presId="urn:microsoft.com/office/officeart/2005/8/layout/list1"/>
    <dgm:cxn modelId="{F62F68FC-95AD-4057-A538-179412598623}" type="presParOf" srcId="{68B00F0B-F301-4305-AEF4-05D2FA472788}" destId="{F0D11E63-E91A-4142-B75D-C5853D121A9C}" srcOrd="18" destOrd="0" presId="urn:microsoft.com/office/officeart/2005/8/layout/list1"/>
    <dgm:cxn modelId="{3BA5C205-2B3C-4A8F-B228-6DBD7893E7F1}" type="presParOf" srcId="{68B00F0B-F301-4305-AEF4-05D2FA472788}" destId="{86CBADFF-880F-4D10-8D7B-110B1B2FD3FD}" srcOrd="19" destOrd="0" presId="urn:microsoft.com/office/officeart/2005/8/layout/list1"/>
    <dgm:cxn modelId="{D2B48CBE-73AB-4628-9E17-56686DB72EB1}" type="presParOf" srcId="{68B00F0B-F301-4305-AEF4-05D2FA472788}" destId="{4F18C600-4C1D-4667-BE39-363771F3C1F4}" srcOrd="20" destOrd="0" presId="urn:microsoft.com/office/officeart/2005/8/layout/list1"/>
    <dgm:cxn modelId="{5B34BB13-B345-437C-AFBB-B0CF85A34C5B}" type="presParOf" srcId="{4F18C600-4C1D-4667-BE39-363771F3C1F4}" destId="{D56AC7FF-A279-4E52-A90F-356E3B9B20C3}" srcOrd="0" destOrd="0" presId="urn:microsoft.com/office/officeart/2005/8/layout/list1"/>
    <dgm:cxn modelId="{29A7116B-5937-40DA-8B3C-E5584BD91997}" type="presParOf" srcId="{4F18C600-4C1D-4667-BE39-363771F3C1F4}" destId="{0FD305A5-223C-4815-B958-B01B150EC574}" srcOrd="1" destOrd="0" presId="urn:microsoft.com/office/officeart/2005/8/layout/list1"/>
    <dgm:cxn modelId="{CA8CC9C4-AAC5-4824-B81F-A93164810979}" type="presParOf" srcId="{68B00F0B-F301-4305-AEF4-05D2FA472788}" destId="{2460CCF9-76CB-49F3-A551-D0C9D1B5DE27}" srcOrd="21" destOrd="0" presId="urn:microsoft.com/office/officeart/2005/8/layout/list1"/>
    <dgm:cxn modelId="{B5C336EF-D6F8-461C-8D5F-21CF3A0DCD6C}" type="presParOf" srcId="{68B00F0B-F301-4305-AEF4-05D2FA472788}" destId="{85EA78BC-1C4C-4DD2-A35A-D446F24F6753}"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6A8388-33B5-4083-AA1D-1B93A489DC31}" type="doc">
      <dgm:prSet loTypeId="urn:microsoft.com/office/officeart/2005/8/layout/vProcess5" loCatId="process" qsTypeId="urn:microsoft.com/office/officeart/2005/8/quickstyle/3d2" qsCatId="3D" csTypeId="urn:microsoft.com/office/officeart/2005/8/colors/accent1_1" csCatId="accent1" phldr="1"/>
      <dgm:spPr/>
      <dgm:t>
        <a:bodyPr/>
        <a:lstStyle/>
        <a:p>
          <a:endParaRPr lang="es-ES"/>
        </a:p>
      </dgm:t>
    </dgm:pt>
    <dgm:pt modelId="{671330A1-2097-4326-B631-8A0774A8CA6A}">
      <dgm:prSet phldrT="[Texto]"/>
      <dgm:spPr/>
      <dgm:t>
        <a:bodyPr/>
        <a:lstStyle/>
        <a:p>
          <a:r>
            <a:rPr lang="en-US" b="1" dirty="0" smtClean="0">
              <a:solidFill>
                <a:schemeClr val="tx2">
                  <a:lumMod val="75000"/>
                </a:schemeClr>
              </a:solidFill>
            </a:rPr>
            <a:t>Client, Design, Architectures, Development Teams and Operations hand on hand</a:t>
          </a:r>
          <a:endParaRPr lang="es-ES" dirty="0">
            <a:solidFill>
              <a:schemeClr val="tx2">
                <a:lumMod val="75000"/>
              </a:schemeClr>
            </a:solidFill>
          </a:endParaRPr>
        </a:p>
      </dgm:t>
    </dgm:pt>
    <dgm:pt modelId="{E87BD448-2081-4CBF-8246-B4E06345194B}" type="parTrans" cxnId="{56506279-0AA7-422C-A55D-1D8466A2A462}">
      <dgm:prSet/>
      <dgm:spPr/>
      <dgm:t>
        <a:bodyPr/>
        <a:lstStyle/>
        <a:p>
          <a:endParaRPr lang="es-ES">
            <a:solidFill>
              <a:schemeClr val="tx2">
                <a:lumMod val="75000"/>
              </a:schemeClr>
            </a:solidFill>
          </a:endParaRPr>
        </a:p>
      </dgm:t>
    </dgm:pt>
    <dgm:pt modelId="{6EB99FE7-F8B8-4B08-81A2-DE18CD621DE1}" type="sibTrans" cxnId="{56506279-0AA7-422C-A55D-1D8466A2A462}">
      <dgm:prSet/>
      <dgm:spPr/>
      <dgm:t>
        <a:bodyPr/>
        <a:lstStyle/>
        <a:p>
          <a:endParaRPr lang="es-ES">
            <a:solidFill>
              <a:schemeClr val="tx2">
                <a:lumMod val="75000"/>
              </a:schemeClr>
            </a:solidFill>
          </a:endParaRPr>
        </a:p>
      </dgm:t>
    </dgm:pt>
    <dgm:pt modelId="{BE42CAEB-2E1D-47C0-9B60-79C6F67806CF}">
      <dgm:prSet phldrT="[Texto]"/>
      <dgm:spPr/>
      <dgm:t>
        <a:bodyPr/>
        <a:lstStyle/>
        <a:p>
          <a:r>
            <a:rPr lang="en-US" b="1" dirty="0" smtClean="0">
              <a:solidFill>
                <a:schemeClr val="tx2">
                  <a:lumMod val="75000"/>
                </a:schemeClr>
              </a:solidFill>
            </a:rPr>
            <a:t>Oh yes, its about Risk (</a:t>
          </a:r>
          <a:r>
            <a:rPr lang="en-US" b="1" dirty="0" smtClean="0">
              <a:solidFill>
                <a:schemeClr val="tx2">
                  <a:lumMod val="75000"/>
                </a:schemeClr>
              </a:solidFill>
            </a:rPr>
            <a:t>Use </a:t>
          </a:r>
          <a:r>
            <a:rPr lang="en-US" b="1" dirty="0" smtClean="0">
              <a:solidFill>
                <a:schemeClr val="tx2">
                  <a:lumMod val="75000"/>
                </a:schemeClr>
              </a:solidFill>
            </a:rPr>
            <a:t>Vs Abuse cases)</a:t>
          </a:r>
          <a:endParaRPr lang="es-ES" b="1" dirty="0">
            <a:solidFill>
              <a:schemeClr val="tx2">
                <a:lumMod val="75000"/>
              </a:schemeClr>
            </a:solidFill>
          </a:endParaRPr>
        </a:p>
      </dgm:t>
    </dgm:pt>
    <dgm:pt modelId="{B3A9C2A3-2787-41D8-8998-3D53E5804B8E}" type="parTrans" cxnId="{0BCBA1FC-0989-43E8-B515-9BDC851EC4E1}">
      <dgm:prSet/>
      <dgm:spPr/>
      <dgm:t>
        <a:bodyPr/>
        <a:lstStyle/>
        <a:p>
          <a:endParaRPr lang="es-ES">
            <a:solidFill>
              <a:schemeClr val="tx2">
                <a:lumMod val="75000"/>
              </a:schemeClr>
            </a:solidFill>
          </a:endParaRPr>
        </a:p>
      </dgm:t>
    </dgm:pt>
    <dgm:pt modelId="{041CD6DF-B8E3-402B-8D56-2A90096DF313}" type="sibTrans" cxnId="{0BCBA1FC-0989-43E8-B515-9BDC851EC4E1}">
      <dgm:prSet/>
      <dgm:spPr/>
      <dgm:t>
        <a:bodyPr/>
        <a:lstStyle/>
        <a:p>
          <a:endParaRPr lang="es-ES">
            <a:solidFill>
              <a:schemeClr val="tx2">
                <a:lumMod val="75000"/>
              </a:schemeClr>
            </a:solidFill>
          </a:endParaRPr>
        </a:p>
      </dgm:t>
    </dgm:pt>
    <dgm:pt modelId="{E0F497D2-B342-4B38-9119-B8CB46C7A221}">
      <dgm:prSet phldrT="[Texto]"/>
      <dgm:spPr/>
      <dgm:t>
        <a:bodyPr/>
        <a:lstStyle/>
        <a:p>
          <a:r>
            <a:rPr lang="en-US" b="1" dirty="0" smtClean="0">
              <a:solidFill>
                <a:schemeClr val="tx2">
                  <a:lumMod val="75000"/>
                </a:schemeClr>
              </a:solidFill>
            </a:rPr>
            <a:t>Presentation and language; Explain humble and…</a:t>
          </a:r>
          <a:endParaRPr lang="es-ES" b="1" dirty="0">
            <a:solidFill>
              <a:schemeClr val="tx2">
                <a:lumMod val="75000"/>
              </a:schemeClr>
            </a:solidFill>
          </a:endParaRPr>
        </a:p>
      </dgm:t>
    </dgm:pt>
    <dgm:pt modelId="{E51356D5-EB6E-4485-9D2F-05B1C1D38D67}" type="parTrans" cxnId="{C6C1918C-E27F-443B-8B97-701518BCD03D}">
      <dgm:prSet/>
      <dgm:spPr/>
      <dgm:t>
        <a:bodyPr/>
        <a:lstStyle/>
        <a:p>
          <a:endParaRPr lang="es-ES">
            <a:solidFill>
              <a:schemeClr val="tx2">
                <a:lumMod val="75000"/>
              </a:schemeClr>
            </a:solidFill>
          </a:endParaRPr>
        </a:p>
      </dgm:t>
    </dgm:pt>
    <dgm:pt modelId="{996B5708-AB7B-4F53-AFCB-C14748A92F74}" type="sibTrans" cxnId="{C6C1918C-E27F-443B-8B97-701518BCD03D}">
      <dgm:prSet/>
      <dgm:spPr/>
      <dgm:t>
        <a:bodyPr/>
        <a:lstStyle/>
        <a:p>
          <a:endParaRPr lang="es-ES">
            <a:solidFill>
              <a:schemeClr val="tx2">
                <a:lumMod val="75000"/>
              </a:schemeClr>
            </a:solidFill>
          </a:endParaRPr>
        </a:p>
      </dgm:t>
    </dgm:pt>
    <dgm:pt modelId="{19B511E1-2E09-4A4C-8F95-D5B0C9B8AEE6}">
      <dgm:prSet/>
      <dgm:spPr/>
      <dgm:t>
        <a:bodyPr/>
        <a:lstStyle/>
        <a:p>
          <a:r>
            <a:rPr lang="en-US" b="1" dirty="0" smtClean="0">
              <a:solidFill>
                <a:schemeClr val="tx2">
                  <a:lumMod val="75000"/>
                </a:schemeClr>
              </a:solidFill>
            </a:rPr>
            <a:t>Clearly establish the security requirements for OUR application (Acceptance criteria)</a:t>
          </a:r>
          <a:endParaRPr lang="es-ES" dirty="0">
            <a:solidFill>
              <a:schemeClr val="tx2">
                <a:lumMod val="75000"/>
              </a:schemeClr>
            </a:solidFill>
          </a:endParaRPr>
        </a:p>
      </dgm:t>
    </dgm:pt>
    <dgm:pt modelId="{D27AAA6F-2941-417B-9639-BA245E512BA2}" type="parTrans" cxnId="{62BC799B-0D67-40CC-894B-05845D2B9A87}">
      <dgm:prSet/>
      <dgm:spPr/>
      <dgm:t>
        <a:bodyPr/>
        <a:lstStyle/>
        <a:p>
          <a:endParaRPr lang="es-ES"/>
        </a:p>
      </dgm:t>
    </dgm:pt>
    <dgm:pt modelId="{3FBF8CA9-F0D8-4242-9557-9BB017687B32}" type="sibTrans" cxnId="{62BC799B-0D67-40CC-894B-05845D2B9A87}">
      <dgm:prSet/>
      <dgm:spPr/>
      <dgm:t>
        <a:bodyPr/>
        <a:lstStyle/>
        <a:p>
          <a:endParaRPr lang="es-ES"/>
        </a:p>
      </dgm:t>
    </dgm:pt>
    <dgm:pt modelId="{260BCE5C-25B0-4809-BCFC-44A881CA9B49}">
      <dgm:prSet/>
      <dgm:spPr/>
      <dgm:t>
        <a:bodyPr/>
        <a:lstStyle/>
        <a:p>
          <a:r>
            <a:rPr lang="en-US" b="1" dirty="0" smtClean="0">
              <a:solidFill>
                <a:schemeClr val="tx2">
                  <a:lumMod val="75000"/>
                </a:schemeClr>
              </a:solidFill>
            </a:rPr>
            <a:t>Of all kind of </a:t>
          </a:r>
          <a:r>
            <a:rPr lang="en-US" b="1" dirty="0" smtClean="0">
              <a:solidFill>
                <a:schemeClr val="tx2">
                  <a:lumMod val="75000"/>
                </a:schemeClr>
              </a:solidFill>
            </a:rPr>
            <a:t>colors and flavors ... Web and mobile application, Waterfall / Agile methodologies, Intranet or Internet, "new" and legacy Apps. Everybody is welcome</a:t>
          </a:r>
          <a:endParaRPr lang="es-ES" dirty="0">
            <a:solidFill>
              <a:schemeClr val="tx2">
                <a:lumMod val="75000"/>
              </a:schemeClr>
            </a:solidFill>
          </a:endParaRPr>
        </a:p>
      </dgm:t>
    </dgm:pt>
    <dgm:pt modelId="{83974869-64A8-4C1F-AD36-D48C163EC6AD}" type="sibTrans" cxnId="{9C170E0E-AC6D-4412-9DD2-471BEEDA5313}">
      <dgm:prSet/>
      <dgm:spPr/>
      <dgm:t>
        <a:bodyPr/>
        <a:lstStyle/>
        <a:p>
          <a:endParaRPr lang="es-ES">
            <a:solidFill>
              <a:schemeClr val="tx2">
                <a:lumMod val="75000"/>
              </a:schemeClr>
            </a:solidFill>
          </a:endParaRPr>
        </a:p>
      </dgm:t>
    </dgm:pt>
    <dgm:pt modelId="{31987F52-9B83-4F37-A0D2-8AD0F83800B4}" type="parTrans" cxnId="{9C170E0E-AC6D-4412-9DD2-471BEEDA5313}">
      <dgm:prSet/>
      <dgm:spPr/>
      <dgm:t>
        <a:bodyPr/>
        <a:lstStyle/>
        <a:p>
          <a:endParaRPr lang="es-ES">
            <a:solidFill>
              <a:schemeClr val="tx2">
                <a:lumMod val="75000"/>
              </a:schemeClr>
            </a:solidFill>
          </a:endParaRPr>
        </a:p>
      </dgm:t>
    </dgm:pt>
    <dgm:pt modelId="{EB91FAF0-6072-4806-9A0A-13ECD6E2B4A4}" type="pres">
      <dgm:prSet presAssocID="{596A8388-33B5-4083-AA1D-1B93A489DC31}" presName="outerComposite" presStyleCnt="0">
        <dgm:presLayoutVars>
          <dgm:chMax val="5"/>
          <dgm:dir/>
          <dgm:resizeHandles val="exact"/>
        </dgm:presLayoutVars>
      </dgm:prSet>
      <dgm:spPr/>
      <dgm:t>
        <a:bodyPr/>
        <a:lstStyle/>
        <a:p>
          <a:endParaRPr lang="es-ES"/>
        </a:p>
      </dgm:t>
    </dgm:pt>
    <dgm:pt modelId="{8DFAAF42-FE1A-495C-989E-EA4E84E353BD}" type="pres">
      <dgm:prSet presAssocID="{596A8388-33B5-4083-AA1D-1B93A489DC31}" presName="dummyMaxCanvas" presStyleCnt="0">
        <dgm:presLayoutVars/>
      </dgm:prSet>
      <dgm:spPr/>
    </dgm:pt>
    <dgm:pt modelId="{E477E492-332A-4C2D-AD81-2A2F887A6598}" type="pres">
      <dgm:prSet presAssocID="{596A8388-33B5-4083-AA1D-1B93A489DC31}" presName="FiveNodes_1" presStyleLbl="node1" presStyleIdx="0" presStyleCnt="5" custLinFactNeighborX="-2988" custLinFactNeighborY="108">
        <dgm:presLayoutVars>
          <dgm:bulletEnabled val="1"/>
        </dgm:presLayoutVars>
      </dgm:prSet>
      <dgm:spPr/>
      <dgm:t>
        <a:bodyPr/>
        <a:lstStyle/>
        <a:p>
          <a:endParaRPr lang="es-ES"/>
        </a:p>
      </dgm:t>
    </dgm:pt>
    <dgm:pt modelId="{9AC666A2-2237-4C01-A279-0B62B584F3C0}" type="pres">
      <dgm:prSet presAssocID="{596A8388-33B5-4083-AA1D-1B93A489DC31}" presName="FiveNodes_2" presStyleLbl="node1" presStyleIdx="1" presStyleCnt="5" custLinFactY="100000" custLinFactNeighborX="11828" custLinFactNeighborY="127784">
        <dgm:presLayoutVars>
          <dgm:bulletEnabled val="1"/>
        </dgm:presLayoutVars>
      </dgm:prSet>
      <dgm:spPr/>
      <dgm:t>
        <a:bodyPr/>
        <a:lstStyle/>
        <a:p>
          <a:endParaRPr lang="es-ES"/>
        </a:p>
      </dgm:t>
    </dgm:pt>
    <dgm:pt modelId="{AE372277-9E26-4079-B311-87784AEFB341}" type="pres">
      <dgm:prSet presAssocID="{596A8388-33B5-4083-AA1D-1B93A489DC31}" presName="FiveNodes_3" presStyleLbl="node1" presStyleIdx="2" presStyleCnt="5" custScaleX="100353" custScaleY="111969" custLinFactY="-10736" custLinFactNeighborX="-10028" custLinFactNeighborY="-100000">
        <dgm:presLayoutVars>
          <dgm:bulletEnabled val="1"/>
        </dgm:presLayoutVars>
      </dgm:prSet>
      <dgm:spPr/>
      <dgm:t>
        <a:bodyPr/>
        <a:lstStyle/>
        <a:p>
          <a:endParaRPr lang="es-ES"/>
        </a:p>
      </dgm:t>
    </dgm:pt>
    <dgm:pt modelId="{7A0742A6-A164-4B22-AC28-92327E487438}" type="pres">
      <dgm:prSet presAssocID="{596A8388-33B5-4083-AA1D-1B93A489DC31}" presName="FiveNodes_4" presStyleLbl="node1" presStyleIdx="3" presStyleCnt="5" custLinFactY="-6025" custLinFactNeighborX="-7869" custLinFactNeighborY="-100000">
        <dgm:presLayoutVars>
          <dgm:bulletEnabled val="1"/>
        </dgm:presLayoutVars>
      </dgm:prSet>
      <dgm:spPr/>
      <dgm:t>
        <a:bodyPr/>
        <a:lstStyle/>
        <a:p>
          <a:endParaRPr lang="es-ES"/>
        </a:p>
      </dgm:t>
    </dgm:pt>
    <dgm:pt modelId="{48F4B01C-E49A-4C46-BE7D-DA99DFA7BABB}" type="pres">
      <dgm:prSet presAssocID="{596A8388-33B5-4083-AA1D-1B93A489DC31}" presName="FiveNodes_5" presStyleLbl="node1" presStyleIdx="4" presStyleCnt="5">
        <dgm:presLayoutVars>
          <dgm:bulletEnabled val="1"/>
        </dgm:presLayoutVars>
      </dgm:prSet>
      <dgm:spPr/>
      <dgm:t>
        <a:bodyPr/>
        <a:lstStyle/>
        <a:p>
          <a:endParaRPr lang="es-ES"/>
        </a:p>
      </dgm:t>
    </dgm:pt>
    <dgm:pt modelId="{C1230CF9-01D3-4F89-83F4-404E49C44302}" type="pres">
      <dgm:prSet presAssocID="{596A8388-33B5-4083-AA1D-1B93A489DC31}" presName="FiveConn_1-2" presStyleLbl="fgAccFollowNode1" presStyleIdx="0" presStyleCnt="4">
        <dgm:presLayoutVars>
          <dgm:bulletEnabled val="1"/>
        </dgm:presLayoutVars>
      </dgm:prSet>
      <dgm:spPr/>
      <dgm:t>
        <a:bodyPr/>
        <a:lstStyle/>
        <a:p>
          <a:endParaRPr lang="es-ES"/>
        </a:p>
      </dgm:t>
    </dgm:pt>
    <dgm:pt modelId="{0187C238-8E4F-40E4-9488-BB2FC9A45B60}" type="pres">
      <dgm:prSet presAssocID="{596A8388-33B5-4083-AA1D-1B93A489DC31}" presName="FiveConn_2-3" presStyleLbl="fgAccFollowNode1" presStyleIdx="1" presStyleCnt="4" custLinFactNeighborX="-36082" custLinFactNeighborY="25807">
        <dgm:presLayoutVars>
          <dgm:bulletEnabled val="1"/>
        </dgm:presLayoutVars>
      </dgm:prSet>
      <dgm:spPr/>
      <dgm:t>
        <a:bodyPr/>
        <a:lstStyle/>
        <a:p>
          <a:endParaRPr lang="es-ES"/>
        </a:p>
      </dgm:t>
    </dgm:pt>
    <dgm:pt modelId="{A003B73E-C5C1-4B72-BCC7-104DF49C0436}" type="pres">
      <dgm:prSet presAssocID="{596A8388-33B5-4083-AA1D-1B93A489DC31}" presName="FiveConn_3-4" presStyleLbl="fgAccFollowNode1" presStyleIdx="2" presStyleCnt="4" custLinFactNeighborX="-13531" custLinFactNeighborY="6115">
        <dgm:presLayoutVars>
          <dgm:bulletEnabled val="1"/>
        </dgm:presLayoutVars>
      </dgm:prSet>
      <dgm:spPr/>
      <dgm:t>
        <a:bodyPr/>
        <a:lstStyle/>
        <a:p>
          <a:endParaRPr lang="es-ES"/>
        </a:p>
      </dgm:t>
    </dgm:pt>
    <dgm:pt modelId="{098773E8-6D7E-4B17-8934-26C097E69FD8}" type="pres">
      <dgm:prSet presAssocID="{596A8388-33B5-4083-AA1D-1B93A489DC31}" presName="FiveConn_4-5" presStyleLbl="fgAccFollowNode1" presStyleIdx="3" presStyleCnt="4" custLinFactNeighborX="-39319" custLinFactNeighborY="25469">
        <dgm:presLayoutVars>
          <dgm:bulletEnabled val="1"/>
        </dgm:presLayoutVars>
      </dgm:prSet>
      <dgm:spPr/>
      <dgm:t>
        <a:bodyPr/>
        <a:lstStyle/>
        <a:p>
          <a:endParaRPr lang="es-ES"/>
        </a:p>
      </dgm:t>
    </dgm:pt>
    <dgm:pt modelId="{5560961E-66A2-43EF-8047-B36F74A384EE}" type="pres">
      <dgm:prSet presAssocID="{596A8388-33B5-4083-AA1D-1B93A489DC31}" presName="FiveNodes_1_text" presStyleLbl="node1" presStyleIdx="4" presStyleCnt="5">
        <dgm:presLayoutVars>
          <dgm:bulletEnabled val="1"/>
        </dgm:presLayoutVars>
      </dgm:prSet>
      <dgm:spPr/>
      <dgm:t>
        <a:bodyPr/>
        <a:lstStyle/>
        <a:p>
          <a:endParaRPr lang="es-ES"/>
        </a:p>
      </dgm:t>
    </dgm:pt>
    <dgm:pt modelId="{BF188162-177F-43E4-85AB-864686C8B4CA}" type="pres">
      <dgm:prSet presAssocID="{596A8388-33B5-4083-AA1D-1B93A489DC31}" presName="FiveNodes_2_text" presStyleLbl="node1" presStyleIdx="4" presStyleCnt="5">
        <dgm:presLayoutVars>
          <dgm:bulletEnabled val="1"/>
        </dgm:presLayoutVars>
      </dgm:prSet>
      <dgm:spPr/>
      <dgm:t>
        <a:bodyPr/>
        <a:lstStyle/>
        <a:p>
          <a:endParaRPr lang="es-ES"/>
        </a:p>
      </dgm:t>
    </dgm:pt>
    <dgm:pt modelId="{91BE8A92-2279-4CD9-B821-38718C8453A5}" type="pres">
      <dgm:prSet presAssocID="{596A8388-33B5-4083-AA1D-1B93A489DC31}" presName="FiveNodes_3_text" presStyleLbl="node1" presStyleIdx="4" presStyleCnt="5">
        <dgm:presLayoutVars>
          <dgm:bulletEnabled val="1"/>
        </dgm:presLayoutVars>
      </dgm:prSet>
      <dgm:spPr/>
      <dgm:t>
        <a:bodyPr/>
        <a:lstStyle/>
        <a:p>
          <a:endParaRPr lang="es-ES"/>
        </a:p>
      </dgm:t>
    </dgm:pt>
    <dgm:pt modelId="{8028AE7D-7B48-43D7-8487-8E9592C35F9E}" type="pres">
      <dgm:prSet presAssocID="{596A8388-33B5-4083-AA1D-1B93A489DC31}" presName="FiveNodes_4_text" presStyleLbl="node1" presStyleIdx="4" presStyleCnt="5">
        <dgm:presLayoutVars>
          <dgm:bulletEnabled val="1"/>
        </dgm:presLayoutVars>
      </dgm:prSet>
      <dgm:spPr/>
      <dgm:t>
        <a:bodyPr/>
        <a:lstStyle/>
        <a:p>
          <a:endParaRPr lang="es-ES"/>
        </a:p>
      </dgm:t>
    </dgm:pt>
    <dgm:pt modelId="{CA67E5BF-4274-4341-94CF-5B011731D492}" type="pres">
      <dgm:prSet presAssocID="{596A8388-33B5-4083-AA1D-1B93A489DC31}" presName="FiveNodes_5_text" presStyleLbl="node1" presStyleIdx="4" presStyleCnt="5">
        <dgm:presLayoutVars>
          <dgm:bulletEnabled val="1"/>
        </dgm:presLayoutVars>
      </dgm:prSet>
      <dgm:spPr/>
      <dgm:t>
        <a:bodyPr/>
        <a:lstStyle/>
        <a:p>
          <a:endParaRPr lang="es-ES"/>
        </a:p>
      </dgm:t>
    </dgm:pt>
  </dgm:ptLst>
  <dgm:cxnLst>
    <dgm:cxn modelId="{7AE6E4AA-688C-4830-BEE8-69BF7FF07CD2}" type="presOf" srcId="{BE42CAEB-2E1D-47C0-9B60-79C6F67806CF}" destId="{BF188162-177F-43E4-85AB-864686C8B4CA}" srcOrd="1" destOrd="0" presId="urn:microsoft.com/office/officeart/2005/8/layout/vProcess5"/>
    <dgm:cxn modelId="{0BCBA1FC-0989-43E8-B515-9BDC851EC4E1}" srcId="{596A8388-33B5-4083-AA1D-1B93A489DC31}" destId="{BE42CAEB-2E1D-47C0-9B60-79C6F67806CF}" srcOrd="1" destOrd="0" parTransId="{B3A9C2A3-2787-41D8-8998-3D53E5804B8E}" sibTransId="{041CD6DF-B8E3-402B-8D56-2A90096DF313}"/>
    <dgm:cxn modelId="{ADEF2653-B9A3-4D96-AE49-C3FED089A558}" type="presOf" srcId="{19B511E1-2E09-4A4C-8F95-D5B0C9B8AEE6}" destId="{7A0742A6-A164-4B22-AC28-92327E487438}" srcOrd="0" destOrd="0" presId="urn:microsoft.com/office/officeart/2005/8/layout/vProcess5"/>
    <dgm:cxn modelId="{62BC799B-0D67-40CC-894B-05845D2B9A87}" srcId="{596A8388-33B5-4083-AA1D-1B93A489DC31}" destId="{19B511E1-2E09-4A4C-8F95-D5B0C9B8AEE6}" srcOrd="3" destOrd="0" parTransId="{D27AAA6F-2941-417B-9639-BA245E512BA2}" sibTransId="{3FBF8CA9-F0D8-4242-9557-9BB017687B32}"/>
    <dgm:cxn modelId="{A557AFAD-396F-4CCA-98D4-120AA5B86700}" type="presOf" srcId="{041CD6DF-B8E3-402B-8D56-2A90096DF313}" destId="{0187C238-8E4F-40E4-9488-BB2FC9A45B60}" srcOrd="0" destOrd="0" presId="urn:microsoft.com/office/officeart/2005/8/layout/vProcess5"/>
    <dgm:cxn modelId="{FFE8EE91-8DF5-4B5C-A65C-C74739551041}" type="presOf" srcId="{6EB99FE7-F8B8-4B08-81A2-DE18CD621DE1}" destId="{C1230CF9-01D3-4F89-83F4-404E49C44302}" srcOrd="0" destOrd="0" presId="urn:microsoft.com/office/officeart/2005/8/layout/vProcess5"/>
    <dgm:cxn modelId="{E8B472E3-CA3C-483E-B915-BE2E17FCC408}" type="presOf" srcId="{260BCE5C-25B0-4809-BCFC-44A881CA9B49}" destId="{91BE8A92-2279-4CD9-B821-38718C8453A5}" srcOrd="1" destOrd="0" presId="urn:microsoft.com/office/officeart/2005/8/layout/vProcess5"/>
    <dgm:cxn modelId="{C6C1918C-E27F-443B-8B97-701518BCD03D}" srcId="{596A8388-33B5-4083-AA1D-1B93A489DC31}" destId="{E0F497D2-B342-4B38-9119-B8CB46C7A221}" srcOrd="4" destOrd="0" parTransId="{E51356D5-EB6E-4485-9D2F-05B1C1D38D67}" sibTransId="{996B5708-AB7B-4F53-AFCB-C14748A92F74}"/>
    <dgm:cxn modelId="{6179A2AB-C590-4F9A-8C7D-5AECC23F49DB}" type="presOf" srcId="{83974869-64A8-4C1F-AD36-D48C163EC6AD}" destId="{A003B73E-C5C1-4B72-BCC7-104DF49C0436}" srcOrd="0" destOrd="0" presId="urn:microsoft.com/office/officeart/2005/8/layout/vProcess5"/>
    <dgm:cxn modelId="{63EAF7CF-1299-455C-87FA-52A39BAA5D16}" type="presOf" srcId="{3FBF8CA9-F0D8-4242-9557-9BB017687B32}" destId="{098773E8-6D7E-4B17-8934-26C097E69FD8}" srcOrd="0" destOrd="0" presId="urn:microsoft.com/office/officeart/2005/8/layout/vProcess5"/>
    <dgm:cxn modelId="{56506279-0AA7-422C-A55D-1D8466A2A462}" srcId="{596A8388-33B5-4083-AA1D-1B93A489DC31}" destId="{671330A1-2097-4326-B631-8A0774A8CA6A}" srcOrd="0" destOrd="0" parTransId="{E87BD448-2081-4CBF-8246-B4E06345194B}" sibTransId="{6EB99FE7-F8B8-4B08-81A2-DE18CD621DE1}"/>
    <dgm:cxn modelId="{068ADA05-CCEE-489A-AC98-5F944FBE4B04}" type="presOf" srcId="{596A8388-33B5-4083-AA1D-1B93A489DC31}" destId="{EB91FAF0-6072-4806-9A0A-13ECD6E2B4A4}" srcOrd="0" destOrd="0" presId="urn:microsoft.com/office/officeart/2005/8/layout/vProcess5"/>
    <dgm:cxn modelId="{9C170E0E-AC6D-4412-9DD2-471BEEDA5313}" srcId="{596A8388-33B5-4083-AA1D-1B93A489DC31}" destId="{260BCE5C-25B0-4809-BCFC-44A881CA9B49}" srcOrd="2" destOrd="0" parTransId="{31987F52-9B83-4F37-A0D2-8AD0F83800B4}" sibTransId="{83974869-64A8-4C1F-AD36-D48C163EC6AD}"/>
    <dgm:cxn modelId="{1ED14281-75F5-431E-B82B-E02A3074191C}" type="presOf" srcId="{671330A1-2097-4326-B631-8A0774A8CA6A}" destId="{5560961E-66A2-43EF-8047-B36F74A384EE}" srcOrd="1" destOrd="0" presId="urn:microsoft.com/office/officeart/2005/8/layout/vProcess5"/>
    <dgm:cxn modelId="{B2896AB0-F678-4056-87E0-07D929C0EE53}" type="presOf" srcId="{E0F497D2-B342-4B38-9119-B8CB46C7A221}" destId="{48F4B01C-E49A-4C46-BE7D-DA99DFA7BABB}" srcOrd="0" destOrd="0" presId="urn:microsoft.com/office/officeart/2005/8/layout/vProcess5"/>
    <dgm:cxn modelId="{CCB00879-18F0-44F7-925F-12AF64C602F7}" type="presOf" srcId="{E0F497D2-B342-4B38-9119-B8CB46C7A221}" destId="{CA67E5BF-4274-4341-94CF-5B011731D492}" srcOrd="1" destOrd="0" presId="urn:microsoft.com/office/officeart/2005/8/layout/vProcess5"/>
    <dgm:cxn modelId="{A5E0085A-471F-441E-BA00-1FF067F154E4}" type="presOf" srcId="{671330A1-2097-4326-B631-8A0774A8CA6A}" destId="{E477E492-332A-4C2D-AD81-2A2F887A6598}" srcOrd="0" destOrd="0" presId="urn:microsoft.com/office/officeart/2005/8/layout/vProcess5"/>
    <dgm:cxn modelId="{FBB462BD-67B5-405E-B08E-A3CC0195F72C}" type="presOf" srcId="{260BCE5C-25B0-4809-BCFC-44A881CA9B49}" destId="{AE372277-9E26-4079-B311-87784AEFB341}" srcOrd="0" destOrd="0" presId="urn:microsoft.com/office/officeart/2005/8/layout/vProcess5"/>
    <dgm:cxn modelId="{B35FB5A3-4887-43DC-A5A5-8E742E45DE7D}" type="presOf" srcId="{19B511E1-2E09-4A4C-8F95-D5B0C9B8AEE6}" destId="{8028AE7D-7B48-43D7-8487-8E9592C35F9E}" srcOrd="1" destOrd="0" presId="urn:microsoft.com/office/officeart/2005/8/layout/vProcess5"/>
    <dgm:cxn modelId="{6FDFCD12-5F20-43D9-91E5-3CE2E4BFB3C9}" type="presOf" srcId="{BE42CAEB-2E1D-47C0-9B60-79C6F67806CF}" destId="{9AC666A2-2237-4C01-A279-0B62B584F3C0}" srcOrd="0" destOrd="0" presId="urn:microsoft.com/office/officeart/2005/8/layout/vProcess5"/>
    <dgm:cxn modelId="{43C38049-BD8E-4269-8BE6-A9F65F493955}" type="presParOf" srcId="{EB91FAF0-6072-4806-9A0A-13ECD6E2B4A4}" destId="{8DFAAF42-FE1A-495C-989E-EA4E84E353BD}" srcOrd="0" destOrd="0" presId="urn:microsoft.com/office/officeart/2005/8/layout/vProcess5"/>
    <dgm:cxn modelId="{ED149AAD-B2D3-49EC-90ED-6A1CB065535F}" type="presParOf" srcId="{EB91FAF0-6072-4806-9A0A-13ECD6E2B4A4}" destId="{E477E492-332A-4C2D-AD81-2A2F887A6598}" srcOrd="1" destOrd="0" presId="urn:microsoft.com/office/officeart/2005/8/layout/vProcess5"/>
    <dgm:cxn modelId="{3D171581-76D3-4295-B64B-73549B81C9BD}" type="presParOf" srcId="{EB91FAF0-6072-4806-9A0A-13ECD6E2B4A4}" destId="{9AC666A2-2237-4C01-A279-0B62B584F3C0}" srcOrd="2" destOrd="0" presId="urn:microsoft.com/office/officeart/2005/8/layout/vProcess5"/>
    <dgm:cxn modelId="{F6AE5DF5-4BA0-41B6-BA0B-873F8EA6A7D8}" type="presParOf" srcId="{EB91FAF0-6072-4806-9A0A-13ECD6E2B4A4}" destId="{AE372277-9E26-4079-B311-87784AEFB341}" srcOrd="3" destOrd="0" presId="urn:microsoft.com/office/officeart/2005/8/layout/vProcess5"/>
    <dgm:cxn modelId="{693918AD-401D-45E4-B354-779B7F64F7C2}" type="presParOf" srcId="{EB91FAF0-6072-4806-9A0A-13ECD6E2B4A4}" destId="{7A0742A6-A164-4B22-AC28-92327E487438}" srcOrd="4" destOrd="0" presId="urn:microsoft.com/office/officeart/2005/8/layout/vProcess5"/>
    <dgm:cxn modelId="{0DB36061-7FE5-49BC-AC20-622386948FBA}" type="presParOf" srcId="{EB91FAF0-6072-4806-9A0A-13ECD6E2B4A4}" destId="{48F4B01C-E49A-4C46-BE7D-DA99DFA7BABB}" srcOrd="5" destOrd="0" presId="urn:microsoft.com/office/officeart/2005/8/layout/vProcess5"/>
    <dgm:cxn modelId="{18EB4A05-73ED-4944-82FF-FEBC41A941DC}" type="presParOf" srcId="{EB91FAF0-6072-4806-9A0A-13ECD6E2B4A4}" destId="{C1230CF9-01D3-4F89-83F4-404E49C44302}" srcOrd="6" destOrd="0" presId="urn:microsoft.com/office/officeart/2005/8/layout/vProcess5"/>
    <dgm:cxn modelId="{835C1886-B853-4DEE-8309-FD96C63F5EBD}" type="presParOf" srcId="{EB91FAF0-6072-4806-9A0A-13ECD6E2B4A4}" destId="{0187C238-8E4F-40E4-9488-BB2FC9A45B60}" srcOrd="7" destOrd="0" presId="urn:microsoft.com/office/officeart/2005/8/layout/vProcess5"/>
    <dgm:cxn modelId="{EB0A8849-8DB5-4031-B041-3C737DD16E17}" type="presParOf" srcId="{EB91FAF0-6072-4806-9A0A-13ECD6E2B4A4}" destId="{A003B73E-C5C1-4B72-BCC7-104DF49C0436}" srcOrd="8" destOrd="0" presId="urn:microsoft.com/office/officeart/2005/8/layout/vProcess5"/>
    <dgm:cxn modelId="{F51C6DD8-BAA3-4E73-82F4-CBBFE25319B7}" type="presParOf" srcId="{EB91FAF0-6072-4806-9A0A-13ECD6E2B4A4}" destId="{098773E8-6D7E-4B17-8934-26C097E69FD8}" srcOrd="9" destOrd="0" presId="urn:microsoft.com/office/officeart/2005/8/layout/vProcess5"/>
    <dgm:cxn modelId="{D46E2289-561D-4284-8B0E-2906B4DEC783}" type="presParOf" srcId="{EB91FAF0-6072-4806-9A0A-13ECD6E2B4A4}" destId="{5560961E-66A2-43EF-8047-B36F74A384EE}" srcOrd="10" destOrd="0" presId="urn:microsoft.com/office/officeart/2005/8/layout/vProcess5"/>
    <dgm:cxn modelId="{E74EA8C1-F299-4F34-9665-7AC26B4625E1}" type="presParOf" srcId="{EB91FAF0-6072-4806-9A0A-13ECD6E2B4A4}" destId="{BF188162-177F-43E4-85AB-864686C8B4CA}" srcOrd="11" destOrd="0" presId="urn:microsoft.com/office/officeart/2005/8/layout/vProcess5"/>
    <dgm:cxn modelId="{DF52E000-F52A-4C74-A1DF-6DBD549E8BCB}" type="presParOf" srcId="{EB91FAF0-6072-4806-9A0A-13ECD6E2B4A4}" destId="{91BE8A92-2279-4CD9-B821-38718C8453A5}" srcOrd="12" destOrd="0" presId="urn:microsoft.com/office/officeart/2005/8/layout/vProcess5"/>
    <dgm:cxn modelId="{27DB5786-D708-4CB3-980B-956AAAAE8F92}" type="presParOf" srcId="{EB91FAF0-6072-4806-9A0A-13ECD6E2B4A4}" destId="{8028AE7D-7B48-43D7-8487-8E9592C35F9E}" srcOrd="13" destOrd="0" presId="urn:microsoft.com/office/officeart/2005/8/layout/vProcess5"/>
    <dgm:cxn modelId="{E0C6329A-903A-40F0-9712-198214EC9A6E}" type="presParOf" srcId="{EB91FAF0-6072-4806-9A0A-13ECD6E2B4A4}" destId="{CA67E5BF-4274-4341-94CF-5B011731D492}"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0F1EA4-03E2-4A44-98C2-312B64F16DA4}" type="doc">
      <dgm:prSet loTypeId="urn:microsoft.com/office/officeart/2005/8/layout/StepDownProcess" loCatId="process" qsTypeId="urn:microsoft.com/office/officeart/2005/8/quickstyle/3d7" qsCatId="3D" csTypeId="urn:microsoft.com/office/officeart/2005/8/colors/accent2_1" csCatId="accent2" phldr="1"/>
      <dgm:spPr/>
      <dgm:t>
        <a:bodyPr/>
        <a:lstStyle/>
        <a:p>
          <a:endParaRPr lang="es-ES"/>
        </a:p>
      </dgm:t>
    </dgm:pt>
    <dgm:pt modelId="{EBF0CA83-28F6-4791-ACFF-D148F603106D}">
      <dgm:prSet phldrT="[Texto]"/>
      <dgm:spPr/>
      <dgm:t>
        <a:bodyPr/>
        <a:lstStyle/>
        <a:p>
          <a:r>
            <a:rPr lang="es-ES" dirty="0" smtClean="0"/>
            <a:t>No more </a:t>
          </a:r>
          <a:r>
            <a:rPr lang="es-ES" dirty="0" err="1" smtClean="0"/>
            <a:t>than</a:t>
          </a:r>
          <a:r>
            <a:rPr lang="es-ES" dirty="0" smtClean="0"/>
            <a:t> 10 </a:t>
          </a:r>
          <a:r>
            <a:rPr lang="es-ES" dirty="0" err="1" smtClean="0"/>
            <a:t>or</a:t>
          </a:r>
          <a:r>
            <a:rPr lang="es-ES" dirty="0" smtClean="0"/>
            <a:t> 15 </a:t>
          </a:r>
          <a:r>
            <a:rPr lang="es-ES" dirty="0" err="1" smtClean="0"/>
            <a:t>questions</a:t>
          </a:r>
          <a:endParaRPr lang="es-ES" dirty="0"/>
        </a:p>
      </dgm:t>
    </dgm:pt>
    <dgm:pt modelId="{8A6FF105-D737-483E-AD1D-C4A09BD5A54A}" type="parTrans" cxnId="{D654D4EE-46C5-41E7-89B8-5E123CB78DB5}">
      <dgm:prSet/>
      <dgm:spPr/>
      <dgm:t>
        <a:bodyPr/>
        <a:lstStyle/>
        <a:p>
          <a:endParaRPr lang="es-ES"/>
        </a:p>
      </dgm:t>
    </dgm:pt>
    <dgm:pt modelId="{4E9E0231-7268-4085-9D0C-7A252E9A7F29}" type="sibTrans" cxnId="{D654D4EE-46C5-41E7-89B8-5E123CB78DB5}">
      <dgm:prSet/>
      <dgm:spPr/>
      <dgm:t>
        <a:bodyPr/>
        <a:lstStyle/>
        <a:p>
          <a:endParaRPr lang="es-ES"/>
        </a:p>
      </dgm:t>
    </dgm:pt>
    <dgm:pt modelId="{CAB371FA-7E9B-482C-945E-8FA4DF4F4362}">
      <dgm:prSet phldrT="[Texto]"/>
      <dgm:spPr/>
      <dgm:t>
        <a:bodyPr/>
        <a:lstStyle/>
        <a:p>
          <a:r>
            <a:rPr lang="es-ES" dirty="0" smtClean="0"/>
            <a:t>Business </a:t>
          </a:r>
          <a:r>
            <a:rPr lang="es-ES" dirty="0" err="1" smtClean="0"/>
            <a:t>Risk</a:t>
          </a:r>
          <a:r>
            <a:rPr lang="es-ES" dirty="0" smtClean="0"/>
            <a:t>, </a:t>
          </a:r>
          <a:r>
            <a:rPr lang="es-ES" dirty="0" err="1" smtClean="0"/>
            <a:t>Technical</a:t>
          </a:r>
          <a:r>
            <a:rPr lang="es-ES" dirty="0" smtClean="0"/>
            <a:t> &amp; </a:t>
          </a:r>
          <a:r>
            <a:rPr lang="es-ES" dirty="0" err="1" smtClean="0"/>
            <a:t>Operational</a:t>
          </a:r>
          <a:r>
            <a:rPr lang="es-ES" dirty="0" smtClean="0"/>
            <a:t> </a:t>
          </a:r>
          <a:r>
            <a:rPr lang="es-ES" dirty="0" err="1" smtClean="0"/>
            <a:t>risk</a:t>
          </a:r>
          <a:r>
            <a:rPr lang="es-ES" dirty="0" smtClean="0"/>
            <a:t>  </a:t>
          </a:r>
          <a:endParaRPr lang="es-ES" dirty="0"/>
        </a:p>
      </dgm:t>
    </dgm:pt>
    <dgm:pt modelId="{8D2990FF-B5B8-4F25-B1AD-AC0C0D1EE9F3}" type="parTrans" cxnId="{6D2C6A1E-E6AD-4849-8383-1FB06F62DCD4}">
      <dgm:prSet/>
      <dgm:spPr/>
      <dgm:t>
        <a:bodyPr/>
        <a:lstStyle/>
        <a:p>
          <a:endParaRPr lang="es-ES"/>
        </a:p>
      </dgm:t>
    </dgm:pt>
    <dgm:pt modelId="{D2221113-F34F-4E64-A25D-487856823CEB}" type="sibTrans" cxnId="{6D2C6A1E-E6AD-4849-8383-1FB06F62DCD4}">
      <dgm:prSet/>
      <dgm:spPr/>
      <dgm:t>
        <a:bodyPr/>
        <a:lstStyle/>
        <a:p>
          <a:endParaRPr lang="es-ES"/>
        </a:p>
      </dgm:t>
    </dgm:pt>
    <dgm:pt modelId="{D8125A67-25BD-46EE-BB8D-7573C8C1DFAD}">
      <dgm:prSet/>
      <dgm:spPr/>
      <dgm:t>
        <a:bodyPr/>
        <a:lstStyle/>
        <a:p>
          <a:r>
            <a:rPr lang="es-ES" dirty="0" smtClean="0"/>
            <a:t>CIA + AAA of OUR App</a:t>
          </a:r>
          <a:endParaRPr lang="es-ES" dirty="0"/>
        </a:p>
      </dgm:t>
    </dgm:pt>
    <dgm:pt modelId="{96AADEE8-CB5A-4D1E-AD9E-78141CE054FE}" type="parTrans" cxnId="{4C5FCB50-E1CE-4AF1-A612-286B5ED1C126}">
      <dgm:prSet/>
      <dgm:spPr/>
      <dgm:t>
        <a:bodyPr/>
        <a:lstStyle/>
        <a:p>
          <a:endParaRPr lang="es-ES"/>
        </a:p>
      </dgm:t>
    </dgm:pt>
    <dgm:pt modelId="{D01291F4-D2FB-4C80-A73B-DE19629ECCEE}" type="sibTrans" cxnId="{4C5FCB50-E1CE-4AF1-A612-286B5ED1C126}">
      <dgm:prSet/>
      <dgm:spPr/>
      <dgm:t>
        <a:bodyPr/>
        <a:lstStyle/>
        <a:p>
          <a:endParaRPr lang="es-ES"/>
        </a:p>
      </dgm:t>
    </dgm:pt>
    <dgm:pt modelId="{48C2C942-77DB-4382-AA87-DE766444E142}" type="pres">
      <dgm:prSet presAssocID="{D60F1EA4-03E2-4A44-98C2-312B64F16DA4}" presName="rootnode" presStyleCnt="0">
        <dgm:presLayoutVars>
          <dgm:chMax/>
          <dgm:chPref/>
          <dgm:dir/>
          <dgm:animLvl val="lvl"/>
        </dgm:presLayoutVars>
      </dgm:prSet>
      <dgm:spPr/>
      <dgm:t>
        <a:bodyPr/>
        <a:lstStyle/>
        <a:p>
          <a:endParaRPr lang="es-ES"/>
        </a:p>
      </dgm:t>
    </dgm:pt>
    <dgm:pt modelId="{A9DE40FF-AC16-4E4E-9009-0C01A8AAB1AC}" type="pres">
      <dgm:prSet presAssocID="{EBF0CA83-28F6-4791-ACFF-D148F603106D}" presName="composite" presStyleCnt="0"/>
      <dgm:spPr/>
      <dgm:t>
        <a:bodyPr/>
        <a:lstStyle/>
        <a:p>
          <a:endParaRPr lang="es-ES"/>
        </a:p>
      </dgm:t>
    </dgm:pt>
    <dgm:pt modelId="{9F41BB8A-0AF0-4747-BA01-43AF59C06B0E}" type="pres">
      <dgm:prSet presAssocID="{EBF0CA83-28F6-4791-ACFF-D148F603106D}" presName="bentUpArrow1" presStyleLbl="alignImgPlace1" presStyleIdx="0" presStyleCnt="2"/>
      <dgm:spPr>
        <a:solidFill>
          <a:schemeClr val="bg1"/>
        </a:solidFill>
        <a:ln>
          <a:solidFill>
            <a:srgbClr val="FF0000"/>
          </a:solidFill>
        </a:ln>
      </dgm:spPr>
      <dgm:t>
        <a:bodyPr/>
        <a:lstStyle/>
        <a:p>
          <a:endParaRPr lang="es-ES"/>
        </a:p>
      </dgm:t>
    </dgm:pt>
    <dgm:pt modelId="{DABE55F7-7CFC-490F-B992-441F18E341BB}" type="pres">
      <dgm:prSet presAssocID="{EBF0CA83-28F6-4791-ACFF-D148F603106D}" presName="ParentText" presStyleLbl="node1" presStyleIdx="0" presStyleCnt="3">
        <dgm:presLayoutVars>
          <dgm:chMax val="1"/>
          <dgm:chPref val="1"/>
          <dgm:bulletEnabled val="1"/>
        </dgm:presLayoutVars>
      </dgm:prSet>
      <dgm:spPr/>
      <dgm:t>
        <a:bodyPr/>
        <a:lstStyle/>
        <a:p>
          <a:endParaRPr lang="es-ES"/>
        </a:p>
      </dgm:t>
    </dgm:pt>
    <dgm:pt modelId="{A585311C-200B-44CA-B89B-9AC1876665AD}" type="pres">
      <dgm:prSet presAssocID="{EBF0CA83-28F6-4791-ACFF-D148F603106D}" presName="ChildText" presStyleLbl="revTx" presStyleIdx="0" presStyleCnt="2">
        <dgm:presLayoutVars>
          <dgm:chMax val="0"/>
          <dgm:chPref val="0"/>
          <dgm:bulletEnabled val="1"/>
        </dgm:presLayoutVars>
      </dgm:prSet>
      <dgm:spPr/>
      <dgm:t>
        <a:bodyPr/>
        <a:lstStyle/>
        <a:p>
          <a:endParaRPr lang="es-ES"/>
        </a:p>
      </dgm:t>
    </dgm:pt>
    <dgm:pt modelId="{35A656A4-009B-4E71-9D75-988EE2AABFB9}" type="pres">
      <dgm:prSet presAssocID="{4E9E0231-7268-4085-9D0C-7A252E9A7F29}" presName="sibTrans" presStyleCnt="0"/>
      <dgm:spPr/>
      <dgm:t>
        <a:bodyPr/>
        <a:lstStyle/>
        <a:p>
          <a:endParaRPr lang="es-ES"/>
        </a:p>
      </dgm:t>
    </dgm:pt>
    <dgm:pt modelId="{9E38DAC5-0CEC-414A-81D9-DE719C323C3B}" type="pres">
      <dgm:prSet presAssocID="{CAB371FA-7E9B-482C-945E-8FA4DF4F4362}" presName="composite" presStyleCnt="0"/>
      <dgm:spPr/>
      <dgm:t>
        <a:bodyPr/>
        <a:lstStyle/>
        <a:p>
          <a:endParaRPr lang="es-ES"/>
        </a:p>
      </dgm:t>
    </dgm:pt>
    <dgm:pt modelId="{58822100-C443-472E-B07E-284BA6D93207}" type="pres">
      <dgm:prSet presAssocID="{CAB371FA-7E9B-482C-945E-8FA4DF4F4362}" presName="bentUpArrow1" presStyleLbl="alignImgPlace1" presStyleIdx="1" presStyleCnt="2"/>
      <dgm:spPr>
        <a:solidFill>
          <a:schemeClr val="bg1"/>
        </a:solidFill>
        <a:ln>
          <a:solidFill>
            <a:srgbClr val="FF0000"/>
          </a:solidFill>
        </a:ln>
      </dgm:spPr>
      <dgm:t>
        <a:bodyPr/>
        <a:lstStyle/>
        <a:p>
          <a:endParaRPr lang="es-ES"/>
        </a:p>
      </dgm:t>
    </dgm:pt>
    <dgm:pt modelId="{F0C0CA9D-7C84-47DD-9249-80733B5A89B4}" type="pres">
      <dgm:prSet presAssocID="{CAB371FA-7E9B-482C-945E-8FA4DF4F4362}" presName="ParentText" presStyleLbl="node1" presStyleIdx="1" presStyleCnt="3">
        <dgm:presLayoutVars>
          <dgm:chMax val="1"/>
          <dgm:chPref val="1"/>
          <dgm:bulletEnabled val="1"/>
        </dgm:presLayoutVars>
      </dgm:prSet>
      <dgm:spPr/>
      <dgm:t>
        <a:bodyPr/>
        <a:lstStyle/>
        <a:p>
          <a:endParaRPr lang="es-ES"/>
        </a:p>
      </dgm:t>
    </dgm:pt>
    <dgm:pt modelId="{4D08AD3D-BE82-4400-8B93-E85AF4948FD5}" type="pres">
      <dgm:prSet presAssocID="{CAB371FA-7E9B-482C-945E-8FA4DF4F4362}" presName="ChildText" presStyleLbl="revTx" presStyleIdx="1" presStyleCnt="2">
        <dgm:presLayoutVars>
          <dgm:chMax val="0"/>
          <dgm:chPref val="0"/>
          <dgm:bulletEnabled val="1"/>
        </dgm:presLayoutVars>
      </dgm:prSet>
      <dgm:spPr/>
      <dgm:t>
        <a:bodyPr/>
        <a:lstStyle/>
        <a:p>
          <a:endParaRPr lang="es-ES"/>
        </a:p>
      </dgm:t>
    </dgm:pt>
    <dgm:pt modelId="{F1AA7B59-BE69-4E91-B4F1-EA735D9EEA99}" type="pres">
      <dgm:prSet presAssocID="{D2221113-F34F-4E64-A25D-487856823CEB}" presName="sibTrans" presStyleCnt="0"/>
      <dgm:spPr/>
      <dgm:t>
        <a:bodyPr/>
        <a:lstStyle/>
        <a:p>
          <a:endParaRPr lang="es-ES"/>
        </a:p>
      </dgm:t>
    </dgm:pt>
    <dgm:pt modelId="{D1097AA2-BA46-4AE5-AF12-AB1AE2398777}" type="pres">
      <dgm:prSet presAssocID="{D8125A67-25BD-46EE-BB8D-7573C8C1DFAD}" presName="composite" presStyleCnt="0"/>
      <dgm:spPr/>
      <dgm:t>
        <a:bodyPr/>
        <a:lstStyle/>
        <a:p>
          <a:endParaRPr lang="es-ES"/>
        </a:p>
      </dgm:t>
    </dgm:pt>
    <dgm:pt modelId="{5D0C49B7-3E22-4EF3-AB02-6CCDDE138B2A}" type="pres">
      <dgm:prSet presAssocID="{D8125A67-25BD-46EE-BB8D-7573C8C1DFAD}" presName="ParentText" presStyleLbl="node1" presStyleIdx="2" presStyleCnt="3">
        <dgm:presLayoutVars>
          <dgm:chMax val="1"/>
          <dgm:chPref val="1"/>
          <dgm:bulletEnabled val="1"/>
        </dgm:presLayoutVars>
      </dgm:prSet>
      <dgm:spPr/>
      <dgm:t>
        <a:bodyPr/>
        <a:lstStyle/>
        <a:p>
          <a:endParaRPr lang="es-ES"/>
        </a:p>
      </dgm:t>
    </dgm:pt>
  </dgm:ptLst>
  <dgm:cxnLst>
    <dgm:cxn modelId="{809E1736-AFEA-4316-B32C-1731F9FE7D05}" type="presOf" srcId="{EBF0CA83-28F6-4791-ACFF-D148F603106D}" destId="{DABE55F7-7CFC-490F-B992-441F18E341BB}" srcOrd="0" destOrd="0" presId="urn:microsoft.com/office/officeart/2005/8/layout/StepDownProcess"/>
    <dgm:cxn modelId="{4C5FCB50-E1CE-4AF1-A612-286B5ED1C126}" srcId="{D60F1EA4-03E2-4A44-98C2-312B64F16DA4}" destId="{D8125A67-25BD-46EE-BB8D-7573C8C1DFAD}" srcOrd="2" destOrd="0" parTransId="{96AADEE8-CB5A-4D1E-AD9E-78141CE054FE}" sibTransId="{D01291F4-D2FB-4C80-A73B-DE19629ECCEE}"/>
    <dgm:cxn modelId="{C34D955E-EF7E-4E40-A568-C00CD6E4AABF}" type="presOf" srcId="{CAB371FA-7E9B-482C-945E-8FA4DF4F4362}" destId="{F0C0CA9D-7C84-47DD-9249-80733B5A89B4}" srcOrd="0" destOrd="0" presId="urn:microsoft.com/office/officeart/2005/8/layout/StepDownProcess"/>
    <dgm:cxn modelId="{858643C8-D3BA-4166-863F-A3BAE5F335EA}" type="presOf" srcId="{D8125A67-25BD-46EE-BB8D-7573C8C1DFAD}" destId="{5D0C49B7-3E22-4EF3-AB02-6CCDDE138B2A}" srcOrd="0" destOrd="0" presId="urn:microsoft.com/office/officeart/2005/8/layout/StepDownProcess"/>
    <dgm:cxn modelId="{6D2C6A1E-E6AD-4849-8383-1FB06F62DCD4}" srcId="{D60F1EA4-03E2-4A44-98C2-312B64F16DA4}" destId="{CAB371FA-7E9B-482C-945E-8FA4DF4F4362}" srcOrd="1" destOrd="0" parTransId="{8D2990FF-B5B8-4F25-B1AD-AC0C0D1EE9F3}" sibTransId="{D2221113-F34F-4E64-A25D-487856823CEB}"/>
    <dgm:cxn modelId="{D654D4EE-46C5-41E7-89B8-5E123CB78DB5}" srcId="{D60F1EA4-03E2-4A44-98C2-312B64F16DA4}" destId="{EBF0CA83-28F6-4791-ACFF-D148F603106D}" srcOrd="0" destOrd="0" parTransId="{8A6FF105-D737-483E-AD1D-C4A09BD5A54A}" sibTransId="{4E9E0231-7268-4085-9D0C-7A252E9A7F29}"/>
    <dgm:cxn modelId="{7CA4E9EC-D61B-4CC6-AB40-467B9CB251EE}" type="presOf" srcId="{D60F1EA4-03E2-4A44-98C2-312B64F16DA4}" destId="{48C2C942-77DB-4382-AA87-DE766444E142}" srcOrd="0" destOrd="0" presId="urn:microsoft.com/office/officeart/2005/8/layout/StepDownProcess"/>
    <dgm:cxn modelId="{7362B27F-5A33-4F61-B7D2-28A5D0CD9412}" type="presParOf" srcId="{48C2C942-77DB-4382-AA87-DE766444E142}" destId="{A9DE40FF-AC16-4E4E-9009-0C01A8AAB1AC}" srcOrd="0" destOrd="0" presId="urn:microsoft.com/office/officeart/2005/8/layout/StepDownProcess"/>
    <dgm:cxn modelId="{91CD2A6E-E6B6-46E6-9430-8639DB43A574}" type="presParOf" srcId="{A9DE40FF-AC16-4E4E-9009-0C01A8AAB1AC}" destId="{9F41BB8A-0AF0-4747-BA01-43AF59C06B0E}" srcOrd="0" destOrd="0" presId="urn:microsoft.com/office/officeart/2005/8/layout/StepDownProcess"/>
    <dgm:cxn modelId="{AB4BEFD2-7071-4251-A400-FD8216BAE17C}" type="presParOf" srcId="{A9DE40FF-AC16-4E4E-9009-0C01A8AAB1AC}" destId="{DABE55F7-7CFC-490F-B992-441F18E341BB}" srcOrd="1" destOrd="0" presId="urn:microsoft.com/office/officeart/2005/8/layout/StepDownProcess"/>
    <dgm:cxn modelId="{4872EE68-8AC2-4CA4-B6E7-24A07C52221C}" type="presParOf" srcId="{A9DE40FF-AC16-4E4E-9009-0C01A8AAB1AC}" destId="{A585311C-200B-44CA-B89B-9AC1876665AD}" srcOrd="2" destOrd="0" presId="urn:microsoft.com/office/officeart/2005/8/layout/StepDownProcess"/>
    <dgm:cxn modelId="{07D4A2E2-096B-4E6F-B151-5BAAF6E93B42}" type="presParOf" srcId="{48C2C942-77DB-4382-AA87-DE766444E142}" destId="{35A656A4-009B-4E71-9D75-988EE2AABFB9}" srcOrd="1" destOrd="0" presId="urn:microsoft.com/office/officeart/2005/8/layout/StepDownProcess"/>
    <dgm:cxn modelId="{DCDB534E-B944-4B0F-BC7D-12A10753E1EE}" type="presParOf" srcId="{48C2C942-77DB-4382-AA87-DE766444E142}" destId="{9E38DAC5-0CEC-414A-81D9-DE719C323C3B}" srcOrd="2" destOrd="0" presId="urn:microsoft.com/office/officeart/2005/8/layout/StepDownProcess"/>
    <dgm:cxn modelId="{73268E48-CE86-4677-BF9A-84A40C9D2737}" type="presParOf" srcId="{9E38DAC5-0CEC-414A-81D9-DE719C323C3B}" destId="{58822100-C443-472E-B07E-284BA6D93207}" srcOrd="0" destOrd="0" presId="urn:microsoft.com/office/officeart/2005/8/layout/StepDownProcess"/>
    <dgm:cxn modelId="{DBFCD9BC-6B47-4FE3-AB14-3963092C97CA}" type="presParOf" srcId="{9E38DAC5-0CEC-414A-81D9-DE719C323C3B}" destId="{F0C0CA9D-7C84-47DD-9249-80733B5A89B4}" srcOrd="1" destOrd="0" presId="urn:microsoft.com/office/officeart/2005/8/layout/StepDownProcess"/>
    <dgm:cxn modelId="{4F45F9CE-F643-4A3B-8FAA-BC56BA776C1C}" type="presParOf" srcId="{9E38DAC5-0CEC-414A-81D9-DE719C323C3B}" destId="{4D08AD3D-BE82-4400-8B93-E85AF4948FD5}" srcOrd="2" destOrd="0" presId="urn:microsoft.com/office/officeart/2005/8/layout/StepDownProcess"/>
    <dgm:cxn modelId="{79291752-B951-44CC-8C1B-C44AF6BA9094}" type="presParOf" srcId="{48C2C942-77DB-4382-AA87-DE766444E142}" destId="{F1AA7B59-BE69-4E91-B4F1-EA735D9EEA99}" srcOrd="3" destOrd="0" presId="urn:microsoft.com/office/officeart/2005/8/layout/StepDownProcess"/>
    <dgm:cxn modelId="{E52F978E-A549-40AC-8C4B-7C6FD9C5C76E}" type="presParOf" srcId="{48C2C942-77DB-4382-AA87-DE766444E142}" destId="{D1097AA2-BA46-4AE5-AF12-AB1AE2398777}" srcOrd="4" destOrd="0" presId="urn:microsoft.com/office/officeart/2005/8/layout/StepDownProcess"/>
    <dgm:cxn modelId="{FF53FB2F-FDD6-4E79-BE74-120939ABFC28}" type="presParOf" srcId="{D1097AA2-BA46-4AE5-AF12-AB1AE2398777}" destId="{5D0C49B7-3E22-4EF3-AB02-6CCDDE138B2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390CA-3ACE-45CE-9B94-B330CB43BAF6}">
      <dsp:nvSpPr>
        <dsp:cNvPr id="0" name=""/>
        <dsp:cNvSpPr/>
      </dsp:nvSpPr>
      <dsp:spPr>
        <a:xfrm>
          <a:off x="0" y="319336"/>
          <a:ext cx="8128000" cy="428400"/>
        </a:xfrm>
        <a:prstGeom prst="rect">
          <a:avLst/>
        </a:prstGeom>
        <a:solidFill>
          <a:srgbClr val="FF0000">
            <a:alpha val="90000"/>
          </a:srgbClr>
        </a:solidFill>
        <a:ln w="635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4CB00EBE-3973-4927-976E-228E6339DE91}">
      <dsp:nvSpPr>
        <dsp:cNvPr id="0" name=""/>
        <dsp:cNvSpPr/>
      </dsp:nvSpPr>
      <dsp:spPr>
        <a:xfrm>
          <a:off x="406400" y="93354"/>
          <a:ext cx="5689600" cy="501840"/>
        </a:xfrm>
        <a:prstGeom prst="roundRect">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755650">
            <a:lnSpc>
              <a:spcPct val="90000"/>
            </a:lnSpc>
            <a:spcBef>
              <a:spcPct val="0"/>
            </a:spcBef>
            <a:spcAft>
              <a:spcPct val="35000"/>
            </a:spcAft>
          </a:pPr>
          <a:r>
            <a:rPr lang="es-ES" sz="1700" b="1" kern="1200" dirty="0" smtClean="0">
              <a:solidFill>
                <a:schemeClr val="tx2">
                  <a:lumMod val="75000"/>
                </a:schemeClr>
              </a:solidFill>
            </a:rPr>
            <a:t>1. </a:t>
          </a:r>
          <a:r>
            <a:rPr lang="es-ES" sz="1700" b="1" kern="1200" dirty="0" err="1" smtClean="0">
              <a:solidFill>
                <a:schemeClr val="tx2">
                  <a:lumMod val="75000"/>
                </a:schemeClr>
              </a:solidFill>
              <a:latin typeface="+mj-lt"/>
            </a:rPr>
            <a:t>Storyteller</a:t>
          </a:r>
          <a:endParaRPr lang="es-ES" sz="1700" b="1" kern="1200" dirty="0">
            <a:solidFill>
              <a:schemeClr val="tx2">
                <a:lumMod val="75000"/>
              </a:schemeClr>
            </a:solidFill>
            <a:latin typeface="+mj-lt"/>
          </a:endParaRPr>
        </a:p>
      </dsp:txBody>
      <dsp:txXfrm>
        <a:off x="430898" y="117852"/>
        <a:ext cx="5640604" cy="452844"/>
      </dsp:txXfrm>
    </dsp:sp>
    <dsp:sp modelId="{2E725D2E-BD8E-4549-93BB-0751DCCD0922}">
      <dsp:nvSpPr>
        <dsp:cNvPr id="0" name=""/>
        <dsp:cNvSpPr/>
      </dsp:nvSpPr>
      <dsp:spPr>
        <a:xfrm>
          <a:off x="0" y="1115394"/>
          <a:ext cx="8128000" cy="428400"/>
        </a:xfrm>
        <a:prstGeom prst="rect">
          <a:avLst/>
        </a:prstGeom>
        <a:solidFill>
          <a:srgbClr val="FF0000">
            <a:alpha val="90000"/>
          </a:srgbClr>
        </a:solidFill>
        <a:ln w="635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E70CA9F-1148-458B-AC40-E51E810D5111}">
      <dsp:nvSpPr>
        <dsp:cNvPr id="0" name=""/>
        <dsp:cNvSpPr/>
      </dsp:nvSpPr>
      <dsp:spPr>
        <a:xfrm>
          <a:off x="406400" y="864474"/>
          <a:ext cx="5689600" cy="501840"/>
        </a:xfrm>
        <a:prstGeom prst="roundRect">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755650">
            <a:lnSpc>
              <a:spcPct val="90000"/>
            </a:lnSpc>
            <a:spcBef>
              <a:spcPct val="0"/>
            </a:spcBef>
            <a:spcAft>
              <a:spcPct val="35000"/>
            </a:spcAft>
          </a:pPr>
          <a:r>
            <a:rPr lang="es-ES" sz="1700" b="1" kern="1200" dirty="0" smtClean="0">
              <a:solidFill>
                <a:schemeClr val="tx2">
                  <a:lumMod val="75000"/>
                </a:schemeClr>
              </a:solidFill>
            </a:rPr>
            <a:t>2. </a:t>
          </a:r>
          <a:r>
            <a:rPr lang="es-ES" sz="1700" b="1" kern="1200" dirty="0" smtClean="0">
              <a:solidFill>
                <a:schemeClr val="tx2">
                  <a:lumMod val="75000"/>
                </a:schemeClr>
              </a:solidFill>
              <a:latin typeface="+mj-lt"/>
            </a:rPr>
            <a:t>I </a:t>
          </a:r>
          <a:r>
            <a:rPr lang="es-ES" sz="1700" b="1" kern="1200" dirty="0" err="1" smtClean="0">
              <a:solidFill>
                <a:schemeClr val="tx2">
                  <a:lumMod val="75000"/>
                </a:schemeClr>
              </a:solidFill>
              <a:latin typeface="+mj-lt"/>
            </a:rPr>
            <a:t>want</a:t>
          </a:r>
          <a:r>
            <a:rPr lang="es-ES" sz="1700" b="1" kern="1200" dirty="0" smtClean="0">
              <a:solidFill>
                <a:schemeClr val="tx2">
                  <a:lumMod val="75000"/>
                </a:schemeClr>
              </a:solidFill>
              <a:latin typeface="+mj-lt"/>
            </a:rPr>
            <a:t> to </a:t>
          </a:r>
          <a:r>
            <a:rPr lang="es-ES" sz="1700" b="1" kern="1200" dirty="0" err="1" smtClean="0">
              <a:solidFill>
                <a:schemeClr val="tx2">
                  <a:lumMod val="75000"/>
                </a:schemeClr>
              </a:solidFill>
              <a:latin typeface="+mj-lt"/>
            </a:rPr>
            <a:t>live</a:t>
          </a:r>
          <a:r>
            <a:rPr lang="es-ES" sz="1700" b="1" kern="1200" dirty="0" smtClean="0">
              <a:solidFill>
                <a:schemeClr val="tx2">
                  <a:lumMod val="75000"/>
                </a:schemeClr>
              </a:solidFill>
              <a:latin typeface="+mj-lt"/>
            </a:rPr>
            <a:t> </a:t>
          </a:r>
          <a:r>
            <a:rPr lang="es-ES" sz="1700" b="1" kern="1200" dirty="0" err="1" smtClean="0">
              <a:solidFill>
                <a:schemeClr val="tx2">
                  <a:lumMod val="75000"/>
                </a:schemeClr>
              </a:solidFill>
              <a:latin typeface="+mj-lt"/>
            </a:rPr>
            <a:t>quiet</a:t>
          </a:r>
          <a:r>
            <a:rPr lang="es-ES" sz="1700" b="1" kern="1200" dirty="0" smtClean="0">
              <a:solidFill>
                <a:schemeClr val="tx2">
                  <a:lumMod val="75000"/>
                </a:schemeClr>
              </a:solidFill>
              <a:latin typeface="+mj-lt"/>
            </a:rPr>
            <a:t> and </a:t>
          </a:r>
          <a:r>
            <a:rPr lang="es-ES" sz="1700" b="1" kern="1200" dirty="0" err="1" smtClean="0">
              <a:solidFill>
                <a:schemeClr val="tx2">
                  <a:lumMod val="75000"/>
                </a:schemeClr>
              </a:solidFill>
              <a:latin typeface="+mj-lt"/>
            </a:rPr>
            <a:t>calm</a:t>
          </a:r>
          <a:endParaRPr lang="es-ES" sz="1700" b="1" kern="1200" dirty="0">
            <a:solidFill>
              <a:schemeClr val="tx2">
                <a:lumMod val="75000"/>
              </a:schemeClr>
            </a:solidFill>
            <a:latin typeface="+mj-lt"/>
          </a:endParaRPr>
        </a:p>
      </dsp:txBody>
      <dsp:txXfrm>
        <a:off x="430898" y="888972"/>
        <a:ext cx="5640604" cy="452844"/>
      </dsp:txXfrm>
    </dsp:sp>
    <dsp:sp modelId="{F98310ED-654D-44BF-9393-3DB4A5CDD563}">
      <dsp:nvSpPr>
        <dsp:cNvPr id="0" name=""/>
        <dsp:cNvSpPr/>
      </dsp:nvSpPr>
      <dsp:spPr>
        <a:xfrm>
          <a:off x="0" y="1886514"/>
          <a:ext cx="8128000" cy="428400"/>
        </a:xfrm>
        <a:prstGeom prst="rect">
          <a:avLst/>
        </a:prstGeom>
        <a:solidFill>
          <a:srgbClr val="FF0000">
            <a:alpha val="90000"/>
          </a:srgbClr>
        </a:solidFill>
        <a:ln w="635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186E3098-BABA-4648-A7F2-0F7FD5CD5ACF}">
      <dsp:nvSpPr>
        <dsp:cNvPr id="0" name=""/>
        <dsp:cNvSpPr/>
      </dsp:nvSpPr>
      <dsp:spPr>
        <a:xfrm>
          <a:off x="406400" y="1635594"/>
          <a:ext cx="5689600" cy="501840"/>
        </a:xfrm>
        <a:prstGeom prst="roundRect">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755650">
            <a:lnSpc>
              <a:spcPct val="90000"/>
            </a:lnSpc>
            <a:spcBef>
              <a:spcPct val="0"/>
            </a:spcBef>
            <a:spcAft>
              <a:spcPct val="35000"/>
            </a:spcAft>
          </a:pPr>
          <a:r>
            <a:rPr lang="es-ES" sz="1700" b="1" kern="1200" dirty="0" smtClean="0">
              <a:solidFill>
                <a:schemeClr val="tx2">
                  <a:lumMod val="75000"/>
                </a:schemeClr>
              </a:solidFill>
            </a:rPr>
            <a:t>3. </a:t>
          </a:r>
          <a:r>
            <a:rPr lang="es-ES" sz="1700" b="1" kern="1200" dirty="0" err="1" smtClean="0">
              <a:solidFill>
                <a:schemeClr val="tx2">
                  <a:lumMod val="75000"/>
                </a:schemeClr>
              </a:solidFill>
              <a:latin typeface="+mj-lt"/>
            </a:rPr>
            <a:t>Modeling</a:t>
          </a:r>
          <a:r>
            <a:rPr lang="es-ES" sz="1700" b="1" kern="1200" dirty="0" smtClean="0">
              <a:solidFill>
                <a:schemeClr val="tx2">
                  <a:lumMod val="75000"/>
                </a:schemeClr>
              </a:solidFill>
              <a:latin typeface="+mj-lt"/>
            </a:rPr>
            <a:t>, </a:t>
          </a:r>
          <a:r>
            <a:rPr lang="es-ES" sz="1700" b="1" kern="1200" dirty="0" err="1" smtClean="0">
              <a:solidFill>
                <a:schemeClr val="tx2">
                  <a:lumMod val="75000"/>
                </a:schemeClr>
              </a:solidFill>
              <a:latin typeface="+mj-lt"/>
            </a:rPr>
            <a:t>what</a:t>
          </a:r>
          <a:r>
            <a:rPr lang="es-ES" sz="1700" b="1" kern="1200" dirty="0" smtClean="0">
              <a:solidFill>
                <a:schemeClr val="tx2">
                  <a:lumMod val="75000"/>
                </a:schemeClr>
              </a:solidFill>
              <a:latin typeface="+mj-lt"/>
            </a:rPr>
            <a:t>?</a:t>
          </a:r>
          <a:r>
            <a:rPr lang="en-US" sz="1700" b="1" kern="1200" dirty="0" smtClean="0">
              <a:solidFill>
                <a:schemeClr val="tx2">
                  <a:lumMod val="75000"/>
                </a:schemeClr>
              </a:solidFill>
              <a:latin typeface="+mj-lt"/>
            </a:rPr>
            <a:t>?</a:t>
          </a:r>
          <a:endParaRPr lang="es-ES" sz="1700" b="1" kern="1200" dirty="0">
            <a:solidFill>
              <a:schemeClr val="tx2">
                <a:lumMod val="75000"/>
              </a:schemeClr>
            </a:solidFill>
            <a:latin typeface="+mj-lt"/>
          </a:endParaRPr>
        </a:p>
      </dsp:txBody>
      <dsp:txXfrm>
        <a:off x="430898" y="1660092"/>
        <a:ext cx="5640604" cy="452844"/>
      </dsp:txXfrm>
    </dsp:sp>
    <dsp:sp modelId="{DF613CDA-76FC-40DE-B0E2-C3CFB3A5AC9E}">
      <dsp:nvSpPr>
        <dsp:cNvPr id="0" name=""/>
        <dsp:cNvSpPr/>
      </dsp:nvSpPr>
      <dsp:spPr>
        <a:xfrm>
          <a:off x="0" y="2657634"/>
          <a:ext cx="8128000" cy="428400"/>
        </a:xfrm>
        <a:prstGeom prst="rect">
          <a:avLst/>
        </a:prstGeom>
        <a:solidFill>
          <a:srgbClr val="FF0000">
            <a:alpha val="90000"/>
          </a:srgbClr>
        </a:solidFill>
        <a:ln w="635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CD38C623-0BD4-4890-AE68-154738832A58}">
      <dsp:nvSpPr>
        <dsp:cNvPr id="0" name=""/>
        <dsp:cNvSpPr/>
      </dsp:nvSpPr>
      <dsp:spPr>
        <a:xfrm>
          <a:off x="356526" y="2397294"/>
          <a:ext cx="5689600" cy="501840"/>
        </a:xfrm>
        <a:prstGeom prst="roundRect">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755650">
            <a:lnSpc>
              <a:spcPct val="90000"/>
            </a:lnSpc>
            <a:spcBef>
              <a:spcPct val="0"/>
            </a:spcBef>
            <a:spcAft>
              <a:spcPct val="35000"/>
            </a:spcAft>
          </a:pPr>
          <a:r>
            <a:rPr lang="es-ES" sz="1700" b="1" kern="1200" dirty="0" smtClean="0">
              <a:solidFill>
                <a:schemeClr val="tx2">
                  <a:lumMod val="75000"/>
                </a:schemeClr>
              </a:solidFill>
            </a:rPr>
            <a:t>4. </a:t>
          </a:r>
          <a:r>
            <a:rPr lang="es-ES" sz="1700" b="1" kern="1200" dirty="0" smtClean="0">
              <a:solidFill>
                <a:schemeClr val="tx2">
                  <a:lumMod val="75000"/>
                </a:schemeClr>
              </a:solidFill>
              <a:latin typeface="+mj-lt"/>
            </a:rPr>
            <a:t>¡Demo time!</a:t>
          </a:r>
          <a:endParaRPr lang="es-ES" sz="1700" b="1" kern="1200" dirty="0">
            <a:solidFill>
              <a:schemeClr val="tx2">
                <a:lumMod val="75000"/>
              </a:schemeClr>
            </a:solidFill>
            <a:latin typeface="+mj-lt"/>
          </a:endParaRPr>
        </a:p>
      </dsp:txBody>
      <dsp:txXfrm>
        <a:off x="381024" y="2421792"/>
        <a:ext cx="5640604" cy="452844"/>
      </dsp:txXfrm>
    </dsp:sp>
    <dsp:sp modelId="{F0D11E63-E91A-4142-B75D-C5853D121A9C}">
      <dsp:nvSpPr>
        <dsp:cNvPr id="0" name=""/>
        <dsp:cNvSpPr/>
      </dsp:nvSpPr>
      <dsp:spPr>
        <a:xfrm>
          <a:off x="0" y="3428754"/>
          <a:ext cx="8128000" cy="428400"/>
        </a:xfrm>
        <a:prstGeom prst="rect">
          <a:avLst/>
        </a:prstGeom>
        <a:solidFill>
          <a:srgbClr val="FF0000">
            <a:alpha val="90000"/>
          </a:srgbClr>
        </a:solidFill>
        <a:ln w="635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70CB41BD-5605-43DD-B6D4-C7427E7FDFA7}">
      <dsp:nvSpPr>
        <dsp:cNvPr id="0" name=""/>
        <dsp:cNvSpPr/>
      </dsp:nvSpPr>
      <dsp:spPr>
        <a:xfrm>
          <a:off x="406400" y="3177834"/>
          <a:ext cx="5689600" cy="501840"/>
        </a:xfrm>
        <a:prstGeom prst="roundRect">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755650">
            <a:lnSpc>
              <a:spcPct val="90000"/>
            </a:lnSpc>
            <a:spcBef>
              <a:spcPct val="0"/>
            </a:spcBef>
            <a:spcAft>
              <a:spcPct val="35000"/>
            </a:spcAft>
          </a:pPr>
          <a:r>
            <a:rPr lang="es-ES" sz="1700" b="1" kern="1200" dirty="0" smtClean="0">
              <a:solidFill>
                <a:schemeClr val="tx2">
                  <a:lumMod val="75000"/>
                </a:schemeClr>
              </a:solidFill>
            </a:rPr>
            <a:t>5. </a:t>
          </a:r>
          <a:r>
            <a:rPr lang="es-ES" sz="1700" b="1" kern="1200" dirty="0" err="1" smtClean="0">
              <a:solidFill>
                <a:schemeClr val="tx2">
                  <a:lumMod val="75000"/>
                </a:schemeClr>
              </a:solidFill>
              <a:latin typeface="+mj-lt"/>
            </a:rPr>
            <a:t>Risks</a:t>
          </a:r>
          <a:r>
            <a:rPr lang="es-ES" sz="1700" b="1" kern="1200" dirty="0" smtClean="0">
              <a:solidFill>
                <a:schemeClr val="tx2">
                  <a:lumMod val="75000"/>
                </a:schemeClr>
              </a:solidFill>
              <a:latin typeface="+mj-lt"/>
            </a:rPr>
            <a:t> and </a:t>
          </a:r>
          <a:r>
            <a:rPr lang="es-ES" sz="1700" b="1" kern="1200" dirty="0" err="1" smtClean="0">
              <a:solidFill>
                <a:schemeClr val="tx2">
                  <a:lumMod val="75000"/>
                </a:schemeClr>
              </a:solidFill>
              <a:latin typeface="+mj-lt"/>
            </a:rPr>
            <a:t>some</a:t>
          </a:r>
          <a:r>
            <a:rPr lang="es-ES" sz="1700" b="1" kern="1200" dirty="0" smtClean="0">
              <a:solidFill>
                <a:schemeClr val="tx2">
                  <a:lumMod val="75000"/>
                </a:schemeClr>
              </a:solidFill>
              <a:latin typeface="+mj-lt"/>
            </a:rPr>
            <a:t> </a:t>
          </a:r>
          <a:r>
            <a:rPr lang="es-ES" sz="1700" b="1" kern="1200" dirty="0" err="1" smtClean="0">
              <a:solidFill>
                <a:schemeClr val="tx2">
                  <a:lumMod val="75000"/>
                </a:schemeClr>
              </a:solidFill>
              <a:latin typeface="+mj-lt"/>
            </a:rPr>
            <a:t>conclussions</a:t>
          </a:r>
          <a:endParaRPr lang="es-ES" sz="1700" b="1" kern="1200" dirty="0">
            <a:solidFill>
              <a:schemeClr val="tx2">
                <a:lumMod val="75000"/>
              </a:schemeClr>
            </a:solidFill>
            <a:latin typeface="+mj-lt"/>
          </a:endParaRPr>
        </a:p>
      </dsp:txBody>
      <dsp:txXfrm>
        <a:off x="430898" y="3202332"/>
        <a:ext cx="5640604" cy="452844"/>
      </dsp:txXfrm>
    </dsp:sp>
    <dsp:sp modelId="{85EA78BC-1C4C-4DD2-A35A-D446F24F6753}">
      <dsp:nvSpPr>
        <dsp:cNvPr id="0" name=""/>
        <dsp:cNvSpPr/>
      </dsp:nvSpPr>
      <dsp:spPr>
        <a:xfrm>
          <a:off x="0" y="4199874"/>
          <a:ext cx="8128000" cy="428400"/>
        </a:xfrm>
        <a:prstGeom prst="rect">
          <a:avLst/>
        </a:prstGeom>
        <a:solidFill>
          <a:srgbClr val="FF0000">
            <a:alpha val="90000"/>
          </a:srgbClr>
        </a:solidFill>
        <a:ln w="6350"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0FD305A5-223C-4815-B958-B01B150EC574}">
      <dsp:nvSpPr>
        <dsp:cNvPr id="0" name=""/>
        <dsp:cNvSpPr/>
      </dsp:nvSpPr>
      <dsp:spPr>
        <a:xfrm>
          <a:off x="373148" y="3980891"/>
          <a:ext cx="5689600" cy="501840"/>
        </a:xfrm>
        <a:prstGeom prst="roundRect">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755650">
            <a:lnSpc>
              <a:spcPct val="90000"/>
            </a:lnSpc>
            <a:spcBef>
              <a:spcPct val="0"/>
            </a:spcBef>
            <a:spcAft>
              <a:spcPct val="35000"/>
            </a:spcAft>
          </a:pPr>
          <a:r>
            <a:rPr lang="es-ES" sz="1700" b="1" kern="1200" dirty="0" smtClean="0">
              <a:solidFill>
                <a:schemeClr val="tx2">
                  <a:lumMod val="75000"/>
                </a:schemeClr>
              </a:solidFill>
            </a:rPr>
            <a:t>6. </a:t>
          </a:r>
          <a:r>
            <a:rPr lang="es-ES" sz="1700" b="1" kern="1200" dirty="0" err="1" smtClean="0">
              <a:solidFill>
                <a:schemeClr val="tx2">
                  <a:lumMod val="75000"/>
                </a:schemeClr>
              </a:solidFill>
              <a:latin typeface="+mj-lt"/>
            </a:rPr>
            <a:t>Questions</a:t>
          </a:r>
          <a:r>
            <a:rPr lang="es-ES" sz="1700" b="1" kern="1200" dirty="0" smtClean="0">
              <a:solidFill>
                <a:schemeClr val="tx2">
                  <a:lumMod val="75000"/>
                </a:schemeClr>
              </a:solidFill>
              <a:latin typeface="+mj-lt"/>
            </a:rPr>
            <a:t> and </a:t>
          </a:r>
          <a:r>
            <a:rPr lang="es-ES" sz="1700" b="1" kern="1200" dirty="0" err="1" smtClean="0">
              <a:solidFill>
                <a:schemeClr val="tx2">
                  <a:lumMod val="75000"/>
                </a:schemeClr>
              </a:solidFill>
              <a:latin typeface="+mj-lt"/>
            </a:rPr>
            <a:t>propositions</a:t>
          </a:r>
          <a:r>
            <a:rPr lang="es-ES" sz="1700" b="1" kern="1200" dirty="0" smtClean="0">
              <a:solidFill>
                <a:schemeClr val="tx2">
                  <a:lumMod val="75000"/>
                </a:schemeClr>
              </a:solidFill>
              <a:latin typeface="+mj-lt"/>
            </a:rPr>
            <a:t>?</a:t>
          </a:r>
          <a:endParaRPr lang="es-ES" sz="1700" b="1" kern="1200" dirty="0">
            <a:solidFill>
              <a:schemeClr val="tx2">
                <a:lumMod val="75000"/>
              </a:schemeClr>
            </a:solidFill>
            <a:latin typeface="+mj-lt"/>
          </a:endParaRPr>
        </a:p>
      </dsp:txBody>
      <dsp:txXfrm>
        <a:off x="397646" y="4005389"/>
        <a:ext cx="564060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7E492-332A-4C2D-AD81-2A2F887A6598}">
      <dsp:nvSpPr>
        <dsp:cNvPr id="0" name=""/>
        <dsp:cNvSpPr/>
      </dsp:nvSpPr>
      <dsp:spPr>
        <a:xfrm>
          <a:off x="0" y="821"/>
          <a:ext cx="6258560" cy="760753"/>
        </a:xfrm>
        <a:prstGeom prst="roundRect">
          <a:avLst>
            <a:gd name="adj" fmla="val 10000"/>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75000"/>
                </a:schemeClr>
              </a:solidFill>
            </a:rPr>
            <a:t>Client, Design, Architectures, Development Teams and Operations hand on hand</a:t>
          </a:r>
          <a:endParaRPr lang="es-ES" sz="1600" kern="1200" dirty="0">
            <a:solidFill>
              <a:schemeClr val="tx2">
                <a:lumMod val="75000"/>
              </a:schemeClr>
            </a:solidFill>
          </a:endParaRPr>
        </a:p>
      </dsp:txBody>
      <dsp:txXfrm>
        <a:off x="22282" y="23103"/>
        <a:ext cx="5348639" cy="716189"/>
      </dsp:txXfrm>
    </dsp:sp>
    <dsp:sp modelId="{9AC666A2-2237-4C01-A279-0B62B584F3C0}">
      <dsp:nvSpPr>
        <dsp:cNvPr id="0" name=""/>
        <dsp:cNvSpPr/>
      </dsp:nvSpPr>
      <dsp:spPr>
        <a:xfrm>
          <a:off x="1207622" y="2599287"/>
          <a:ext cx="6258560" cy="760753"/>
        </a:xfrm>
        <a:prstGeom prst="roundRect">
          <a:avLst>
            <a:gd name="adj" fmla="val 10000"/>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75000"/>
                </a:schemeClr>
              </a:solidFill>
            </a:rPr>
            <a:t>Oh yes, its about Risk (</a:t>
          </a:r>
          <a:r>
            <a:rPr lang="en-US" sz="1600" b="1" kern="1200" dirty="0" smtClean="0">
              <a:solidFill>
                <a:schemeClr val="tx2">
                  <a:lumMod val="75000"/>
                </a:schemeClr>
              </a:solidFill>
            </a:rPr>
            <a:t>Use </a:t>
          </a:r>
          <a:r>
            <a:rPr lang="en-US" sz="1600" b="1" kern="1200" dirty="0" smtClean="0">
              <a:solidFill>
                <a:schemeClr val="tx2">
                  <a:lumMod val="75000"/>
                </a:schemeClr>
              </a:solidFill>
            </a:rPr>
            <a:t>Vs Abuse cases)</a:t>
          </a:r>
          <a:endParaRPr lang="es-ES" sz="1600" b="1" kern="1200" dirty="0">
            <a:solidFill>
              <a:schemeClr val="tx2">
                <a:lumMod val="75000"/>
              </a:schemeClr>
            </a:solidFill>
          </a:endParaRPr>
        </a:p>
      </dsp:txBody>
      <dsp:txXfrm>
        <a:off x="1229904" y="2621569"/>
        <a:ext cx="5252146" cy="716189"/>
      </dsp:txXfrm>
    </dsp:sp>
    <dsp:sp modelId="{AE372277-9E26-4079-B311-87784AEFB341}">
      <dsp:nvSpPr>
        <dsp:cNvPr id="0" name=""/>
        <dsp:cNvSpPr/>
      </dsp:nvSpPr>
      <dsp:spPr>
        <a:xfrm>
          <a:off x="296065" y="844871"/>
          <a:ext cx="6280652" cy="851807"/>
        </a:xfrm>
        <a:prstGeom prst="roundRect">
          <a:avLst>
            <a:gd name="adj" fmla="val 10000"/>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75000"/>
                </a:schemeClr>
              </a:solidFill>
            </a:rPr>
            <a:t>Of all kind of </a:t>
          </a:r>
          <a:r>
            <a:rPr lang="en-US" sz="1600" b="1" kern="1200" dirty="0" smtClean="0">
              <a:solidFill>
                <a:schemeClr val="tx2">
                  <a:lumMod val="75000"/>
                </a:schemeClr>
              </a:solidFill>
            </a:rPr>
            <a:t>colors and flavors ... Web and mobile application, Waterfall / Agile methodologies, Intranet or Internet, "new" and legacy Apps. Everybody is welcome</a:t>
          </a:r>
          <a:endParaRPr lang="es-ES" sz="1600" kern="1200" dirty="0">
            <a:solidFill>
              <a:schemeClr val="tx2">
                <a:lumMod val="75000"/>
              </a:schemeClr>
            </a:solidFill>
          </a:endParaRPr>
        </a:p>
      </dsp:txBody>
      <dsp:txXfrm>
        <a:off x="321014" y="869820"/>
        <a:ext cx="5265509" cy="801909"/>
      </dsp:txXfrm>
    </dsp:sp>
    <dsp:sp modelId="{7A0742A6-A164-4B22-AC28-92327E487438}">
      <dsp:nvSpPr>
        <dsp:cNvPr id="0" name=""/>
        <dsp:cNvSpPr/>
      </dsp:nvSpPr>
      <dsp:spPr>
        <a:xfrm>
          <a:off x="909593" y="1792651"/>
          <a:ext cx="6258560" cy="760753"/>
        </a:xfrm>
        <a:prstGeom prst="roundRect">
          <a:avLst>
            <a:gd name="adj" fmla="val 10000"/>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75000"/>
                </a:schemeClr>
              </a:solidFill>
            </a:rPr>
            <a:t>Clearly establish the security requirements for OUR application (Acceptance criteria)</a:t>
          </a:r>
          <a:endParaRPr lang="es-ES" sz="1600" kern="1200" dirty="0">
            <a:solidFill>
              <a:schemeClr val="tx2">
                <a:lumMod val="75000"/>
              </a:schemeClr>
            </a:solidFill>
          </a:endParaRPr>
        </a:p>
      </dsp:txBody>
      <dsp:txXfrm>
        <a:off x="931875" y="1814933"/>
        <a:ext cx="5252146" cy="716189"/>
      </dsp:txXfrm>
    </dsp:sp>
    <dsp:sp modelId="{48F4B01C-E49A-4C46-BE7D-DA99DFA7BABB}">
      <dsp:nvSpPr>
        <dsp:cNvPr id="0" name=""/>
        <dsp:cNvSpPr/>
      </dsp:nvSpPr>
      <dsp:spPr>
        <a:xfrm>
          <a:off x="1869439" y="3465652"/>
          <a:ext cx="6258560" cy="760753"/>
        </a:xfrm>
        <a:prstGeom prst="roundRect">
          <a:avLst>
            <a:gd name="adj" fmla="val 10000"/>
          </a:avLst>
        </a:prstGeom>
        <a:gradFill rotWithShape="0">
          <a:gsLst>
            <a:gs pos="0">
              <a:schemeClr val="lt1">
                <a:hueOff val="0"/>
                <a:satOff val="0"/>
                <a:lumOff val="0"/>
                <a:alphaOff val="0"/>
                <a:tint val="94000"/>
                <a:satMod val="103000"/>
                <a:lumMod val="102000"/>
              </a:schemeClr>
            </a:gs>
            <a:gs pos="50000">
              <a:schemeClr val="lt1">
                <a:hueOff val="0"/>
                <a:satOff val="0"/>
                <a:lumOff val="0"/>
                <a:alphaOff val="0"/>
                <a:shade val="100000"/>
                <a:satMod val="110000"/>
                <a:lumMod val="100000"/>
              </a:schemeClr>
            </a:gs>
            <a:gs pos="100000">
              <a:schemeClr val="lt1">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1" kern="1200" dirty="0" smtClean="0">
              <a:solidFill>
                <a:schemeClr val="tx2">
                  <a:lumMod val="75000"/>
                </a:schemeClr>
              </a:solidFill>
            </a:rPr>
            <a:t>Presentation and language; Explain humble and…</a:t>
          </a:r>
          <a:endParaRPr lang="es-ES" sz="1600" b="1" kern="1200" dirty="0">
            <a:solidFill>
              <a:schemeClr val="tx2">
                <a:lumMod val="75000"/>
              </a:schemeClr>
            </a:solidFill>
          </a:endParaRPr>
        </a:p>
      </dsp:txBody>
      <dsp:txXfrm>
        <a:off x="1891721" y="3487934"/>
        <a:ext cx="5252146" cy="716189"/>
      </dsp:txXfrm>
    </dsp:sp>
    <dsp:sp modelId="{C1230CF9-01D3-4F89-83F4-404E49C44302}">
      <dsp:nvSpPr>
        <dsp:cNvPr id="0" name=""/>
        <dsp:cNvSpPr/>
      </dsp:nvSpPr>
      <dsp:spPr>
        <a:xfrm>
          <a:off x="5764070" y="555772"/>
          <a:ext cx="494489" cy="49448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S" sz="2200" kern="1200">
            <a:solidFill>
              <a:schemeClr val="tx2">
                <a:lumMod val="75000"/>
              </a:schemeClr>
            </a:solidFill>
          </a:endParaRPr>
        </a:p>
      </dsp:txBody>
      <dsp:txXfrm>
        <a:off x="5875330" y="555772"/>
        <a:ext cx="271969" cy="372103"/>
      </dsp:txXfrm>
    </dsp:sp>
    <dsp:sp modelId="{0187C238-8E4F-40E4-9488-BB2FC9A45B60}">
      <dsp:nvSpPr>
        <dsp:cNvPr id="0" name=""/>
        <dsp:cNvSpPr/>
      </dsp:nvSpPr>
      <dsp:spPr>
        <a:xfrm>
          <a:off x="6053008" y="1549798"/>
          <a:ext cx="494489" cy="49448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S" sz="2200" kern="1200">
            <a:solidFill>
              <a:schemeClr val="tx2">
                <a:lumMod val="75000"/>
              </a:schemeClr>
            </a:solidFill>
          </a:endParaRPr>
        </a:p>
      </dsp:txBody>
      <dsp:txXfrm>
        <a:off x="6164268" y="1549798"/>
        <a:ext cx="271969" cy="372103"/>
      </dsp:txXfrm>
    </dsp:sp>
    <dsp:sp modelId="{A003B73E-C5C1-4B72-BCC7-104DF49C0436}">
      <dsp:nvSpPr>
        <dsp:cNvPr id="0" name=""/>
        <dsp:cNvSpPr/>
      </dsp:nvSpPr>
      <dsp:spPr>
        <a:xfrm>
          <a:off x="6631881" y="2306157"/>
          <a:ext cx="494489" cy="49448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S" sz="2200" kern="1200">
            <a:solidFill>
              <a:schemeClr val="tx2">
                <a:lumMod val="75000"/>
              </a:schemeClr>
            </a:solidFill>
          </a:endParaRPr>
        </a:p>
      </dsp:txBody>
      <dsp:txXfrm>
        <a:off x="6743141" y="2306157"/>
        <a:ext cx="271969" cy="372103"/>
      </dsp:txXfrm>
    </dsp:sp>
    <dsp:sp modelId="{098773E8-6D7E-4B17-8934-26C097E69FD8}">
      <dsp:nvSpPr>
        <dsp:cNvPr id="0" name=""/>
        <dsp:cNvSpPr/>
      </dsp:nvSpPr>
      <dsp:spPr>
        <a:xfrm>
          <a:off x="6971722" y="3276727"/>
          <a:ext cx="494489" cy="494489"/>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s-ES" sz="2200" kern="1200"/>
        </a:p>
      </dsp:txBody>
      <dsp:txXfrm>
        <a:off x="7082982" y="3276727"/>
        <a:ext cx="271969" cy="3721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1BB8A-0AF0-4747-BA01-43AF59C06B0E}">
      <dsp:nvSpPr>
        <dsp:cNvPr id="0" name=""/>
        <dsp:cNvSpPr/>
      </dsp:nvSpPr>
      <dsp:spPr>
        <a:xfrm rot="5400000">
          <a:off x="1075307" y="1366567"/>
          <a:ext cx="1208611" cy="1375961"/>
        </a:xfrm>
        <a:prstGeom prst="bentUpArrow">
          <a:avLst>
            <a:gd name="adj1" fmla="val 32840"/>
            <a:gd name="adj2" fmla="val 25000"/>
            <a:gd name="adj3" fmla="val 35780"/>
          </a:avLst>
        </a:prstGeom>
        <a:solidFill>
          <a:schemeClr val="bg1"/>
        </a:solidFill>
        <a:ln>
          <a:solidFill>
            <a:srgbClr val="FF0000"/>
          </a:solid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DABE55F7-7CFC-490F-B992-441F18E341BB}">
      <dsp:nvSpPr>
        <dsp:cNvPr id="0" name=""/>
        <dsp:cNvSpPr/>
      </dsp:nvSpPr>
      <dsp:spPr>
        <a:xfrm>
          <a:off x="755099" y="26797"/>
          <a:ext cx="2034590" cy="1424147"/>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 sz="2100" kern="1200" dirty="0" smtClean="0"/>
            <a:t>No more </a:t>
          </a:r>
          <a:r>
            <a:rPr lang="es-ES" sz="2100" kern="1200" dirty="0" err="1" smtClean="0"/>
            <a:t>than</a:t>
          </a:r>
          <a:r>
            <a:rPr lang="es-ES" sz="2100" kern="1200" dirty="0" smtClean="0"/>
            <a:t> 10 </a:t>
          </a:r>
          <a:r>
            <a:rPr lang="es-ES" sz="2100" kern="1200" dirty="0" err="1" smtClean="0"/>
            <a:t>or</a:t>
          </a:r>
          <a:r>
            <a:rPr lang="es-ES" sz="2100" kern="1200" dirty="0" smtClean="0"/>
            <a:t> 15 </a:t>
          </a:r>
          <a:r>
            <a:rPr lang="es-ES" sz="2100" kern="1200" dirty="0" err="1" smtClean="0"/>
            <a:t>questions</a:t>
          </a:r>
          <a:endParaRPr lang="es-ES" sz="2100" kern="1200" dirty="0"/>
        </a:p>
      </dsp:txBody>
      <dsp:txXfrm>
        <a:off x="824633" y="96331"/>
        <a:ext cx="1895522" cy="1285079"/>
      </dsp:txXfrm>
    </dsp:sp>
    <dsp:sp modelId="{A585311C-200B-44CA-B89B-9AC1876665AD}">
      <dsp:nvSpPr>
        <dsp:cNvPr id="0" name=""/>
        <dsp:cNvSpPr/>
      </dsp:nvSpPr>
      <dsp:spPr>
        <a:xfrm>
          <a:off x="2789689" y="162622"/>
          <a:ext cx="1479766" cy="1151058"/>
        </a:xfrm>
        <a:prstGeom prst="rect">
          <a:avLst/>
        </a:prstGeom>
        <a:noFill/>
        <a:ln>
          <a:noFill/>
        </a:ln>
        <a:effectLst/>
      </dsp:spPr>
      <dsp:style>
        <a:lnRef idx="0">
          <a:scrgbClr r="0" g="0" b="0"/>
        </a:lnRef>
        <a:fillRef idx="0">
          <a:scrgbClr r="0" g="0" b="0"/>
        </a:fillRef>
        <a:effectRef idx="0">
          <a:scrgbClr r="0" g="0" b="0"/>
        </a:effectRef>
        <a:fontRef idx="minor"/>
      </dsp:style>
    </dsp:sp>
    <dsp:sp modelId="{58822100-C443-472E-B07E-284BA6D93207}">
      <dsp:nvSpPr>
        <dsp:cNvPr id="0" name=""/>
        <dsp:cNvSpPr/>
      </dsp:nvSpPr>
      <dsp:spPr>
        <a:xfrm rot="5400000">
          <a:off x="2762199" y="2966354"/>
          <a:ext cx="1208611" cy="1375961"/>
        </a:xfrm>
        <a:prstGeom prst="bentUpArrow">
          <a:avLst>
            <a:gd name="adj1" fmla="val 32840"/>
            <a:gd name="adj2" fmla="val 25000"/>
            <a:gd name="adj3" fmla="val 35780"/>
          </a:avLst>
        </a:prstGeom>
        <a:solidFill>
          <a:schemeClr val="bg1"/>
        </a:solidFill>
        <a:ln>
          <a:solidFill>
            <a:srgbClr val="FF0000"/>
          </a:solid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F0C0CA9D-7C84-47DD-9249-80733B5A89B4}">
      <dsp:nvSpPr>
        <dsp:cNvPr id="0" name=""/>
        <dsp:cNvSpPr/>
      </dsp:nvSpPr>
      <dsp:spPr>
        <a:xfrm>
          <a:off x="2441990" y="1626584"/>
          <a:ext cx="2034590" cy="1424147"/>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 sz="2100" kern="1200" dirty="0" smtClean="0"/>
            <a:t>Business </a:t>
          </a:r>
          <a:r>
            <a:rPr lang="es-ES" sz="2100" kern="1200" dirty="0" err="1" smtClean="0"/>
            <a:t>Risk</a:t>
          </a:r>
          <a:r>
            <a:rPr lang="es-ES" sz="2100" kern="1200" dirty="0" smtClean="0"/>
            <a:t>, </a:t>
          </a:r>
          <a:r>
            <a:rPr lang="es-ES" sz="2100" kern="1200" dirty="0" err="1" smtClean="0"/>
            <a:t>Technical</a:t>
          </a:r>
          <a:r>
            <a:rPr lang="es-ES" sz="2100" kern="1200" dirty="0" smtClean="0"/>
            <a:t> &amp; </a:t>
          </a:r>
          <a:r>
            <a:rPr lang="es-ES" sz="2100" kern="1200" dirty="0" err="1" smtClean="0"/>
            <a:t>Operational</a:t>
          </a:r>
          <a:r>
            <a:rPr lang="es-ES" sz="2100" kern="1200" dirty="0" smtClean="0"/>
            <a:t> </a:t>
          </a:r>
          <a:r>
            <a:rPr lang="es-ES" sz="2100" kern="1200" dirty="0" err="1" smtClean="0"/>
            <a:t>risk</a:t>
          </a:r>
          <a:r>
            <a:rPr lang="es-ES" sz="2100" kern="1200" dirty="0" smtClean="0"/>
            <a:t>  </a:t>
          </a:r>
          <a:endParaRPr lang="es-ES" sz="2100" kern="1200" dirty="0"/>
        </a:p>
      </dsp:txBody>
      <dsp:txXfrm>
        <a:off x="2511524" y="1696118"/>
        <a:ext cx="1895522" cy="1285079"/>
      </dsp:txXfrm>
    </dsp:sp>
    <dsp:sp modelId="{4D08AD3D-BE82-4400-8B93-E85AF4948FD5}">
      <dsp:nvSpPr>
        <dsp:cNvPr id="0" name=""/>
        <dsp:cNvSpPr/>
      </dsp:nvSpPr>
      <dsp:spPr>
        <a:xfrm>
          <a:off x="4476580" y="1762409"/>
          <a:ext cx="1479766" cy="1151058"/>
        </a:xfrm>
        <a:prstGeom prst="rect">
          <a:avLst/>
        </a:prstGeom>
        <a:noFill/>
        <a:ln>
          <a:noFill/>
        </a:ln>
        <a:effectLst/>
      </dsp:spPr>
      <dsp:style>
        <a:lnRef idx="0">
          <a:scrgbClr r="0" g="0" b="0"/>
        </a:lnRef>
        <a:fillRef idx="0">
          <a:scrgbClr r="0" g="0" b="0"/>
        </a:fillRef>
        <a:effectRef idx="0">
          <a:scrgbClr r="0" g="0" b="0"/>
        </a:effectRef>
        <a:fontRef idx="minor"/>
      </dsp:style>
    </dsp:sp>
    <dsp:sp modelId="{5D0C49B7-3E22-4EF3-AB02-6CCDDE138B2A}">
      <dsp:nvSpPr>
        <dsp:cNvPr id="0" name=""/>
        <dsp:cNvSpPr/>
      </dsp:nvSpPr>
      <dsp:spPr>
        <a:xfrm>
          <a:off x="4128881" y="3226372"/>
          <a:ext cx="2034590" cy="1424147"/>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 sz="2100" kern="1200" dirty="0" smtClean="0"/>
            <a:t>CIA + AAA of OUR App</a:t>
          </a:r>
          <a:endParaRPr lang="es-ES" sz="2100" kern="1200" dirty="0"/>
        </a:p>
      </dsp:txBody>
      <dsp:txXfrm>
        <a:off x="4198415" y="3295906"/>
        <a:ext cx="1895522" cy="128507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xmlns="" id="{60B1AF7E-5BC2-4D30-87FE-E1B659CA1548}"/>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xmlns="" id="{61D35212-2950-4BB8-B0AA-EE773689934D}"/>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6DA5188B-02CB-4126-A12E-C27940239E67}" type="datetimeFigureOut">
              <a:rPr lang="es-ES" smtClean="0"/>
              <a:t>21/02/2019</a:t>
            </a:fld>
            <a:endParaRPr lang="es-ES"/>
          </a:p>
        </p:txBody>
      </p:sp>
      <p:sp>
        <p:nvSpPr>
          <p:cNvPr id="4" name="Marcador de pie de página 3">
            <a:extLst>
              <a:ext uri="{FF2B5EF4-FFF2-40B4-BE49-F238E27FC236}">
                <a16:creationId xmlns:a16="http://schemas.microsoft.com/office/drawing/2014/main" xmlns="" id="{56FAF009-7545-4A39-A198-6416D3420CD5}"/>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5B8A1D82-08B5-4B1F-860C-695167F2EE13}"/>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4F54CB31-C4D0-4176-AC65-C48107E42122}" type="slidenum">
              <a:rPr lang="es-ES" smtClean="0"/>
              <a:t>‹Nº›</a:t>
            </a:fld>
            <a:endParaRPr lang="es-ES"/>
          </a:p>
        </p:txBody>
      </p:sp>
    </p:spTree>
    <p:extLst>
      <p:ext uri="{BB962C8B-B14F-4D97-AF65-F5344CB8AC3E}">
        <p14:creationId xmlns:p14="http://schemas.microsoft.com/office/powerpoint/2010/main" val="826867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281D6FC-8B18-4D83-81FA-5ECA9E5C1AAF}" type="datetimeFigureOut">
              <a:rPr lang="es-ES" smtClean="0"/>
              <a:t>21/02/2019</a:t>
            </a:fld>
            <a:endParaRPr lang="es-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7978D618-BBD3-4FF5-9218-0E9FEB4B2F82}" type="slidenum">
              <a:rPr lang="es-ES" smtClean="0"/>
              <a:t>‹Nº›</a:t>
            </a:fld>
            <a:endParaRPr lang="es-ES"/>
          </a:p>
        </p:txBody>
      </p:sp>
    </p:spTree>
    <p:extLst>
      <p:ext uri="{BB962C8B-B14F-4D97-AF65-F5344CB8AC3E}">
        <p14:creationId xmlns:p14="http://schemas.microsoft.com/office/powerpoint/2010/main" val="1446315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362639753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28755649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364521415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ortada foto">
    <p:spTree>
      <p:nvGrpSpPr>
        <p:cNvPr id="1" name=""/>
        <p:cNvGrpSpPr/>
        <p:nvPr/>
      </p:nvGrpSpPr>
      <p:grpSpPr>
        <a:xfrm>
          <a:off x="0" y="0"/>
          <a:ext cx="0" cy="0"/>
          <a:chOff x="0" y="0"/>
          <a:chExt cx="0" cy="0"/>
        </a:xfrm>
      </p:grpSpPr>
      <p:sp>
        <p:nvSpPr>
          <p:cNvPr id="13" name="Marcador de posición de imagen 12">
            <a:extLst>
              <a:ext uri="{FF2B5EF4-FFF2-40B4-BE49-F238E27FC236}">
                <a16:creationId xmlns:a16="http://schemas.microsoft.com/office/drawing/2014/main" xmlns="" id="{15C5E64B-3225-45C7-B625-CC93DD9A4117}"/>
              </a:ext>
            </a:extLst>
          </p:cNvPr>
          <p:cNvSpPr>
            <a:spLocks noGrp="1"/>
          </p:cNvSpPr>
          <p:nvPr>
            <p:ph type="pic" sz="quarter" idx="13" hasCustomPrompt="1"/>
          </p:nvPr>
        </p:nvSpPr>
        <p:spPr>
          <a:xfrm>
            <a:off x="0" y="1222375"/>
            <a:ext cx="12192000" cy="5635625"/>
          </a:xfrm>
          <a:custGeom>
            <a:avLst/>
            <a:gdLst>
              <a:gd name="connsiteX0" fmla="*/ 6096000 w 12192000"/>
              <a:gd name="connsiteY0" fmla="*/ 0 h 5635625"/>
              <a:gd name="connsiteX1" fmla="*/ 12192000 w 12192000"/>
              <a:gd name="connsiteY1" fmla="*/ 0 h 5635625"/>
              <a:gd name="connsiteX2" fmla="*/ 12192000 w 12192000"/>
              <a:gd name="connsiteY2" fmla="*/ 5635625 h 5635625"/>
              <a:gd name="connsiteX3" fmla="*/ 0 w 12192000"/>
              <a:gd name="connsiteY3" fmla="*/ 5635625 h 5635625"/>
              <a:gd name="connsiteX4" fmla="*/ 0 w 12192000"/>
              <a:gd name="connsiteY4" fmla="*/ 5222492 h 5635625"/>
              <a:gd name="connsiteX5" fmla="*/ 6096000 w 12192000"/>
              <a:gd name="connsiteY5" fmla="*/ 5222492 h 56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635625">
                <a:moveTo>
                  <a:pt x="6096000" y="0"/>
                </a:moveTo>
                <a:lnTo>
                  <a:pt x="12192000" y="0"/>
                </a:lnTo>
                <a:lnTo>
                  <a:pt x="12192000" y="5635625"/>
                </a:lnTo>
                <a:lnTo>
                  <a:pt x="0" y="5635625"/>
                </a:lnTo>
                <a:lnTo>
                  <a:pt x="0" y="5222492"/>
                </a:lnTo>
                <a:lnTo>
                  <a:pt x="6096000" y="5222492"/>
                </a:lnTo>
                <a:close/>
              </a:path>
            </a:pathLst>
          </a:custGeom>
        </p:spPr>
        <p:txBody>
          <a:bodyPr wrap="square">
            <a:noAutofit/>
          </a:bodyPr>
          <a:lstStyle>
            <a:lvl1pPr marL="0" indent="0" algn="r">
              <a:buFontTx/>
              <a:buNone/>
              <a:defRPr sz="1800"/>
            </a:lvl1pPr>
          </a:lstStyle>
          <a:p>
            <a:r>
              <a:rPr lang="es-ES" dirty="0"/>
              <a:t>Inserte aquí su imagen</a:t>
            </a:r>
          </a:p>
        </p:txBody>
      </p:sp>
      <p:sp>
        <p:nvSpPr>
          <p:cNvPr id="2" name="Título 1">
            <a:extLst>
              <a:ext uri="{FF2B5EF4-FFF2-40B4-BE49-F238E27FC236}">
                <a16:creationId xmlns:a16="http://schemas.microsoft.com/office/drawing/2014/main" xmlns="" id="{92F305A9-DE4B-49AF-BCD4-43A65F7EB523}"/>
              </a:ext>
            </a:extLst>
          </p:cNvPr>
          <p:cNvSpPr>
            <a:spLocks noGrp="1"/>
          </p:cNvSpPr>
          <p:nvPr>
            <p:ph type="ctrTitle" hasCustomPrompt="1"/>
          </p:nvPr>
        </p:nvSpPr>
        <p:spPr>
          <a:xfrm>
            <a:off x="721745" y="1096485"/>
            <a:ext cx="4937184" cy="1407004"/>
          </a:xfrm>
        </p:spPr>
        <p:txBody>
          <a:bodyPr anchor="t">
            <a:normAutofit/>
          </a:bodyPr>
          <a:lstStyle>
            <a:lvl1pPr algn="l">
              <a:lnSpc>
                <a:spcPct val="90000"/>
              </a:lnSpc>
              <a:defRPr sz="4100">
                <a:solidFill>
                  <a:schemeClr val="accent1"/>
                </a:solidFill>
              </a:defRPr>
            </a:lvl1pPr>
          </a:lstStyle>
          <a:p>
            <a:r>
              <a:rPr lang="es-ES" dirty="0"/>
              <a:t>título </a:t>
            </a:r>
            <a:br>
              <a:rPr lang="es-ES" dirty="0"/>
            </a:br>
            <a:r>
              <a:rPr lang="es-ES" dirty="0"/>
              <a:t>del patrón</a:t>
            </a:r>
          </a:p>
        </p:txBody>
      </p:sp>
      <p:sp>
        <p:nvSpPr>
          <p:cNvPr id="3" name="Subtítulo 2">
            <a:extLst>
              <a:ext uri="{FF2B5EF4-FFF2-40B4-BE49-F238E27FC236}">
                <a16:creationId xmlns:a16="http://schemas.microsoft.com/office/drawing/2014/main" xmlns="" id="{7AB17398-CAA7-49B6-868C-44D053E7EAC0}"/>
              </a:ext>
            </a:extLst>
          </p:cNvPr>
          <p:cNvSpPr>
            <a:spLocks noGrp="1"/>
          </p:cNvSpPr>
          <p:nvPr>
            <p:ph type="subTitle" idx="1" hasCustomPrompt="1"/>
          </p:nvPr>
        </p:nvSpPr>
        <p:spPr>
          <a:xfrm>
            <a:off x="724620" y="2722142"/>
            <a:ext cx="4934309" cy="2436454"/>
          </a:xfrm>
        </p:spPr>
        <p:txBody>
          <a:bodyPr>
            <a:noAutofit/>
          </a:bodyPr>
          <a:lstStyle>
            <a:lvl1pPr marL="0" indent="0" algn="l">
              <a:lnSpc>
                <a:spcPct val="100000"/>
              </a:lnSpc>
              <a:spcBef>
                <a:spcPts val="0"/>
              </a:spcBef>
              <a:spcAft>
                <a:spcPts val="1200"/>
              </a:spcAft>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Esto clic para modificar el estilo de subtítulo del patrón</a:t>
            </a:r>
          </a:p>
        </p:txBody>
      </p:sp>
      <p:sp>
        <p:nvSpPr>
          <p:cNvPr id="17" name="Marcador de texto 16">
            <a:extLst>
              <a:ext uri="{FF2B5EF4-FFF2-40B4-BE49-F238E27FC236}">
                <a16:creationId xmlns:a16="http://schemas.microsoft.com/office/drawing/2014/main" xmlns="" id="{F5E5F18D-70E6-495C-A384-2EDAE0030937}"/>
              </a:ext>
            </a:extLst>
          </p:cNvPr>
          <p:cNvSpPr>
            <a:spLocks noGrp="1"/>
          </p:cNvSpPr>
          <p:nvPr>
            <p:ph type="body" sz="quarter" idx="14"/>
          </p:nvPr>
        </p:nvSpPr>
        <p:spPr>
          <a:xfrm>
            <a:off x="709650" y="333651"/>
            <a:ext cx="11177550" cy="419100"/>
          </a:xfrm>
        </p:spPr>
        <p:txBody>
          <a:bodyPr>
            <a:noAutofit/>
          </a:bodyPr>
          <a:lstStyle>
            <a:lvl1pPr marL="0" indent="0">
              <a:buNone/>
              <a:defRPr sz="1300">
                <a:solidFill>
                  <a:schemeClr val="tx2"/>
                </a:solidFill>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s-ES" dirty="0"/>
              <a:t>Editar los estilos de texto del patrón</a:t>
            </a:r>
          </a:p>
        </p:txBody>
      </p:sp>
      <p:pic>
        <p:nvPicPr>
          <p:cNvPr id="7" name="Imagen 6">
            <a:extLst>
              <a:ext uri="{FF2B5EF4-FFF2-40B4-BE49-F238E27FC236}">
                <a16:creationId xmlns:a16="http://schemas.microsoft.com/office/drawing/2014/main" xmlns="" id="{3D2B1B10-3CAF-4975-AC30-207611B1D5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9938" y="5756774"/>
            <a:ext cx="2849562" cy="271392"/>
          </a:xfrm>
          <a:prstGeom prst="rect">
            <a:avLst/>
          </a:prstGeom>
        </p:spPr>
      </p:pic>
    </p:spTree>
    <p:extLst>
      <p:ext uri="{BB962C8B-B14F-4D97-AF65-F5344CB8AC3E}">
        <p14:creationId xmlns:p14="http://schemas.microsoft.com/office/powerpoint/2010/main" val="34844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Índice">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xmlns="" id="{C60B320C-F93D-45A7-B5CC-5C18ED1F85FB}"/>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0" name="CuadroTexto 9">
            <a:extLst>
              <a:ext uri="{FF2B5EF4-FFF2-40B4-BE49-F238E27FC236}">
                <a16:creationId xmlns:a16="http://schemas.microsoft.com/office/drawing/2014/main" xmlns="" id="{B3950534-FF56-4FD6-A098-D625BC54F0FA}"/>
              </a:ext>
            </a:extLst>
          </p:cNvPr>
          <p:cNvSpPr txBox="1"/>
          <p:nvPr userDrawn="1"/>
        </p:nvSpPr>
        <p:spPr>
          <a:xfrm>
            <a:off x="722533" y="312269"/>
            <a:ext cx="1849821" cy="292388"/>
          </a:xfrm>
          <a:prstGeom prst="rect">
            <a:avLst/>
          </a:prstGeom>
          <a:noFill/>
        </p:spPr>
        <p:txBody>
          <a:bodyPr wrap="square" rtlCol="0">
            <a:spAutoFit/>
          </a:bodyPr>
          <a:lstStyle/>
          <a:p>
            <a:r>
              <a:rPr lang="es-ES" sz="1300" dirty="0">
                <a:solidFill>
                  <a:schemeClr val="accent1"/>
                </a:solidFill>
              </a:rPr>
              <a:t>Índice</a:t>
            </a:r>
          </a:p>
        </p:txBody>
      </p:sp>
      <p:sp>
        <p:nvSpPr>
          <p:cNvPr id="14" name="Marcador de texto 11">
            <a:extLst>
              <a:ext uri="{FF2B5EF4-FFF2-40B4-BE49-F238E27FC236}">
                <a16:creationId xmlns:a16="http://schemas.microsoft.com/office/drawing/2014/main" xmlns="" id="{0CC57AA0-6C3B-4C80-BF6B-C321A960A96C}"/>
              </a:ext>
            </a:extLst>
          </p:cNvPr>
          <p:cNvSpPr>
            <a:spLocks noGrp="1"/>
          </p:cNvSpPr>
          <p:nvPr>
            <p:ph type="body" sz="quarter" idx="13"/>
          </p:nvPr>
        </p:nvSpPr>
        <p:spPr>
          <a:xfrm>
            <a:off x="832641" y="1100239"/>
            <a:ext cx="10635843" cy="4906665"/>
          </a:xfrm>
        </p:spPr>
        <p:txBody>
          <a:bodyPr>
            <a:normAutofit/>
          </a:bodyPr>
          <a:lstStyle>
            <a:lvl1pPr marL="432000" indent="-396000">
              <a:buClr>
                <a:schemeClr val="accent1"/>
              </a:buClr>
              <a:buSzPct val="45000"/>
              <a:buFont typeface="+mj-lt"/>
              <a:buAutoNum type="arabicPeriod"/>
              <a:defRPr lang="es-ES" sz="4000" b="1" kern="1200" dirty="0" smtClean="0">
                <a:solidFill>
                  <a:srgbClr val="3C3C3B"/>
                </a:solidFill>
                <a:latin typeface="+mn-lt"/>
                <a:ea typeface="+mn-ea"/>
                <a:cs typeface="+mn-cs"/>
              </a:defRPr>
            </a:lvl1pPr>
            <a:lvl2pPr marL="457200" indent="0">
              <a:buNone/>
              <a:defRPr/>
            </a:lvl2pPr>
          </a:lstStyle>
          <a:p>
            <a:pPr lvl="0"/>
            <a:r>
              <a:rPr lang="es-ES" dirty="0"/>
              <a:t>Editar los estilos de texto del patrón</a:t>
            </a:r>
          </a:p>
        </p:txBody>
      </p:sp>
      <p:pic>
        <p:nvPicPr>
          <p:cNvPr id="7" name="Imagen 6">
            <a:extLst>
              <a:ext uri="{FF2B5EF4-FFF2-40B4-BE49-F238E27FC236}">
                <a16:creationId xmlns:a16="http://schemas.microsoft.com/office/drawing/2014/main" xmlns="" id="{92E16DC2-1DC8-414A-8DEB-6CE7B08547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262593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ulo y contenid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6B5AEF2-F43E-4C92-A186-61C1E43CE82B}"/>
              </a:ext>
            </a:extLst>
          </p:cNvPr>
          <p:cNvSpPr>
            <a:spLocks noGrp="1"/>
          </p:cNvSpPr>
          <p:nvPr>
            <p:ph type="title" hasCustomPrompt="1"/>
          </p:nvPr>
        </p:nvSpPr>
        <p:spPr>
          <a:xfrm>
            <a:off x="722243" y="1087457"/>
            <a:ext cx="5297557" cy="1606047"/>
          </a:xfrm>
        </p:spPr>
        <p:txBody>
          <a:bodyPr anchor="t">
            <a:normAutofit/>
          </a:bodyPr>
          <a:lstStyle>
            <a:lvl1pPr>
              <a:defRPr sz="3600">
                <a:solidFill>
                  <a:schemeClr val="accent1"/>
                </a:solidFill>
              </a:defRPr>
            </a:lvl1pPr>
          </a:lstStyle>
          <a:p>
            <a:r>
              <a:rPr lang="es-ES" dirty="0"/>
              <a:t>Aquí Haga clic para modificar el estilo de título del patrón</a:t>
            </a:r>
          </a:p>
        </p:txBody>
      </p:sp>
      <p:sp>
        <p:nvSpPr>
          <p:cNvPr id="10" name="Marcador de número de diapositiva 5">
            <a:extLst>
              <a:ext uri="{FF2B5EF4-FFF2-40B4-BE49-F238E27FC236}">
                <a16:creationId xmlns:a16="http://schemas.microsoft.com/office/drawing/2014/main" xmlns=""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5" name="Marcador de texto 14">
            <a:extLst>
              <a:ext uri="{FF2B5EF4-FFF2-40B4-BE49-F238E27FC236}">
                <a16:creationId xmlns:a16="http://schemas.microsoft.com/office/drawing/2014/main" xmlns=""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8" name="Marcador de texto 16">
            <a:extLst>
              <a:ext uri="{FF2B5EF4-FFF2-40B4-BE49-F238E27FC236}">
                <a16:creationId xmlns:a16="http://schemas.microsoft.com/office/drawing/2014/main" xmlns="" id="{07C8BA77-3119-41AC-B33B-745A751CC066}"/>
              </a:ext>
            </a:extLst>
          </p:cNvPr>
          <p:cNvSpPr>
            <a:spLocks noGrp="1"/>
          </p:cNvSpPr>
          <p:nvPr>
            <p:ph type="body" sz="quarter" idx="15"/>
          </p:nvPr>
        </p:nvSpPr>
        <p:spPr>
          <a:xfrm>
            <a:off x="711025" y="3093562"/>
            <a:ext cx="5308776" cy="3083401"/>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20" name="Marcador de texto 16">
            <a:extLst>
              <a:ext uri="{FF2B5EF4-FFF2-40B4-BE49-F238E27FC236}">
                <a16:creationId xmlns:a16="http://schemas.microsoft.com/office/drawing/2014/main" xmlns="" id="{81AA2FC0-CE4E-483D-AF92-BEA6CD796B9C}"/>
              </a:ext>
            </a:extLst>
          </p:cNvPr>
          <p:cNvSpPr>
            <a:spLocks noGrp="1"/>
          </p:cNvSpPr>
          <p:nvPr>
            <p:ph type="body" sz="quarter" idx="16"/>
          </p:nvPr>
        </p:nvSpPr>
        <p:spPr>
          <a:xfrm>
            <a:off x="6399971" y="1087458"/>
            <a:ext cx="5081004" cy="508950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pic>
        <p:nvPicPr>
          <p:cNvPr id="8" name="Imagen 7">
            <a:extLst>
              <a:ext uri="{FF2B5EF4-FFF2-40B4-BE49-F238E27FC236}">
                <a16:creationId xmlns:a16="http://schemas.microsoft.com/office/drawing/2014/main" xmlns="" id="{A0DA36A9-2754-45E9-ADC9-61FB69D33E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241428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parador foto">
    <p:spTree>
      <p:nvGrpSpPr>
        <p:cNvPr id="1" name=""/>
        <p:cNvGrpSpPr/>
        <p:nvPr/>
      </p:nvGrpSpPr>
      <p:grpSpPr>
        <a:xfrm>
          <a:off x="0" y="0"/>
          <a:ext cx="0" cy="0"/>
          <a:chOff x="0" y="0"/>
          <a:chExt cx="0" cy="0"/>
        </a:xfrm>
      </p:grpSpPr>
      <p:sp>
        <p:nvSpPr>
          <p:cNvPr id="12" name="Marcador de posición de imagen 11">
            <a:extLst>
              <a:ext uri="{FF2B5EF4-FFF2-40B4-BE49-F238E27FC236}">
                <a16:creationId xmlns:a16="http://schemas.microsoft.com/office/drawing/2014/main" xmlns="" id="{71194EF8-8B73-4F1D-8F99-CAB16E8EF906}"/>
              </a:ext>
            </a:extLst>
          </p:cNvPr>
          <p:cNvSpPr>
            <a:spLocks noGrp="1"/>
          </p:cNvSpPr>
          <p:nvPr>
            <p:ph type="pic" sz="quarter" idx="13" hasCustomPrompt="1"/>
          </p:nvPr>
        </p:nvSpPr>
        <p:spPr>
          <a:xfrm>
            <a:off x="0" y="0"/>
            <a:ext cx="10555357" cy="6858000"/>
          </a:xfrm>
          <a:custGeom>
            <a:avLst/>
            <a:gdLst>
              <a:gd name="connsiteX0" fmla="*/ 0 w 10555357"/>
              <a:gd name="connsiteY0" fmla="*/ 0 h 6858000"/>
              <a:gd name="connsiteX1" fmla="*/ 10555357 w 10555357"/>
              <a:gd name="connsiteY1" fmla="*/ 0 h 6858000"/>
              <a:gd name="connsiteX2" fmla="*/ 10555357 w 10555357"/>
              <a:gd name="connsiteY2" fmla="*/ 2822713 h 6858000"/>
              <a:gd name="connsiteX3" fmla="*/ 8925339 w 10555357"/>
              <a:gd name="connsiteY3" fmla="*/ 2822713 h 6858000"/>
              <a:gd name="connsiteX4" fmla="*/ 8925339 w 10555357"/>
              <a:gd name="connsiteY4" fmla="*/ 6858000 h 6858000"/>
              <a:gd name="connsiteX5" fmla="*/ 0 w 1055535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55357" h="6858000">
                <a:moveTo>
                  <a:pt x="0" y="0"/>
                </a:moveTo>
                <a:lnTo>
                  <a:pt x="10555357" y="0"/>
                </a:lnTo>
                <a:lnTo>
                  <a:pt x="10555357" y="2822713"/>
                </a:lnTo>
                <a:lnTo>
                  <a:pt x="8925339" y="2822713"/>
                </a:lnTo>
                <a:lnTo>
                  <a:pt x="8925339" y="6858000"/>
                </a:lnTo>
                <a:lnTo>
                  <a:pt x="0" y="6858000"/>
                </a:lnTo>
                <a:close/>
              </a:path>
            </a:pathLst>
          </a:custGeom>
        </p:spPr>
        <p:txBody>
          <a:bodyPr wrap="square">
            <a:noAutofit/>
          </a:bodyPr>
          <a:lstStyle>
            <a:lvl1pPr marL="0" indent="0" algn="r">
              <a:buFontTx/>
              <a:buNone/>
              <a:defRPr sz="1800">
                <a:solidFill>
                  <a:schemeClr val="tx1">
                    <a:lumMod val="65000"/>
                    <a:lumOff val="35000"/>
                  </a:schemeClr>
                </a:solidFill>
              </a:defRPr>
            </a:lvl1pPr>
          </a:lstStyle>
          <a:p>
            <a:r>
              <a:rPr lang="es-ES" dirty="0"/>
              <a:t>Insertar imagen de fondo</a:t>
            </a:r>
          </a:p>
        </p:txBody>
      </p:sp>
      <p:sp>
        <p:nvSpPr>
          <p:cNvPr id="2" name="Título 1">
            <a:extLst>
              <a:ext uri="{FF2B5EF4-FFF2-40B4-BE49-F238E27FC236}">
                <a16:creationId xmlns:a16="http://schemas.microsoft.com/office/drawing/2014/main" xmlns="" id="{B045CB15-1F44-40E1-909E-6233010BC133}"/>
              </a:ext>
            </a:extLst>
          </p:cNvPr>
          <p:cNvSpPr>
            <a:spLocks noGrp="1"/>
          </p:cNvSpPr>
          <p:nvPr>
            <p:ph type="title"/>
          </p:nvPr>
        </p:nvSpPr>
        <p:spPr>
          <a:xfrm>
            <a:off x="722519" y="626373"/>
            <a:ext cx="4386194" cy="2852737"/>
          </a:xfrm>
        </p:spPr>
        <p:txBody>
          <a:bodyPr anchor="t">
            <a:normAutofit/>
          </a:bodyPr>
          <a:lstStyle>
            <a:lvl1pPr>
              <a:lnSpc>
                <a:spcPct val="100000"/>
              </a:lnSpc>
              <a:defRPr sz="4000">
                <a:solidFill>
                  <a:schemeClr val="accent1"/>
                </a:solidFill>
              </a:defRPr>
            </a:lvl1pPr>
          </a:lstStyle>
          <a:p>
            <a:r>
              <a:rPr lang="es-ES" dirty="0"/>
              <a:t>Haga clic para modificar el estilo de título del patrón</a:t>
            </a:r>
          </a:p>
        </p:txBody>
      </p:sp>
      <p:sp>
        <p:nvSpPr>
          <p:cNvPr id="14" name="Marcador de texto 13">
            <a:extLst>
              <a:ext uri="{FF2B5EF4-FFF2-40B4-BE49-F238E27FC236}">
                <a16:creationId xmlns:a16="http://schemas.microsoft.com/office/drawing/2014/main" xmlns="" id="{6E38BAEA-EEE9-4346-9DB7-91D26BC942D7}"/>
              </a:ext>
            </a:extLst>
          </p:cNvPr>
          <p:cNvSpPr>
            <a:spLocks noGrp="1"/>
          </p:cNvSpPr>
          <p:nvPr>
            <p:ph type="body" sz="quarter" idx="14" hasCustomPrompt="1"/>
          </p:nvPr>
        </p:nvSpPr>
        <p:spPr>
          <a:xfrm>
            <a:off x="8945217" y="3270526"/>
            <a:ext cx="2958754" cy="2364961"/>
          </a:xfrm>
        </p:spPr>
        <p:txBody>
          <a:bodyPr>
            <a:noAutofit/>
          </a:bodyPr>
          <a:lstStyle>
            <a:lvl1pPr marL="0" indent="0" algn="r">
              <a:buFontTx/>
              <a:buNone/>
              <a:defRPr sz="16600">
                <a:solidFill>
                  <a:schemeClr val="accent1"/>
                </a:solidFill>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dirty="0"/>
              <a:t>00</a:t>
            </a:r>
          </a:p>
        </p:txBody>
      </p:sp>
    </p:spTree>
    <p:extLst>
      <p:ext uri="{BB962C8B-B14F-4D97-AF65-F5344CB8AC3E}">
        <p14:creationId xmlns:p14="http://schemas.microsoft.com/office/powerpoint/2010/main" val="86750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ulo y conteni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6B5AEF2-F43E-4C92-A186-61C1E43CE82B}"/>
              </a:ext>
            </a:extLst>
          </p:cNvPr>
          <p:cNvSpPr>
            <a:spLocks noGrp="1"/>
          </p:cNvSpPr>
          <p:nvPr>
            <p:ph type="title" hasCustomPrompt="1"/>
          </p:nvPr>
        </p:nvSpPr>
        <p:spPr>
          <a:xfrm>
            <a:off x="722243" y="1087457"/>
            <a:ext cx="10758733" cy="1823011"/>
          </a:xfrm>
        </p:spPr>
        <p:txBody>
          <a:bodyPr anchor="t">
            <a:noAutofit/>
          </a:bodyPr>
          <a:lstStyle>
            <a:lvl1pPr>
              <a:defRPr sz="3600">
                <a:solidFill>
                  <a:schemeClr val="accent1"/>
                </a:solidFill>
              </a:defRPr>
            </a:lvl1pPr>
          </a:lstStyle>
          <a:p>
            <a:r>
              <a:rPr lang="es-ES" dirty="0"/>
              <a:t>Aquí Haga clic para modificar el estilo de título del patrón</a:t>
            </a:r>
          </a:p>
        </p:txBody>
      </p:sp>
      <p:sp>
        <p:nvSpPr>
          <p:cNvPr id="10" name="Marcador de número de diapositiva 5">
            <a:extLst>
              <a:ext uri="{FF2B5EF4-FFF2-40B4-BE49-F238E27FC236}">
                <a16:creationId xmlns:a16="http://schemas.microsoft.com/office/drawing/2014/main" xmlns=""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5" name="Marcador de texto 14">
            <a:extLst>
              <a:ext uri="{FF2B5EF4-FFF2-40B4-BE49-F238E27FC236}">
                <a16:creationId xmlns:a16="http://schemas.microsoft.com/office/drawing/2014/main" xmlns=""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2" name="Marcador de texto 16">
            <a:extLst>
              <a:ext uri="{FF2B5EF4-FFF2-40B4-BE49-F238E27FC236}">
                <a16:creationId xmlns:a16="http://schemas.microsoft.com/office/drawing/2014/main" xmlns="" id="{87DF9564-216B-4533-A626-FE222DEB917D}"/>
              </a:ext>
            </a:extLst>
          </p:cNvPr>
          <p:cNvSpPr>
            <a:spLocks noGrp="1"/>
          </p:cNvSpPr>
          <p:nvPr>
            <p:ph type="body" sz="quarter" idx="15"/>
          </p:nvPr>
        </p:nvSpPr>
        <p:spPr>
          <a:xfrm>
            <a:off x="711024" y="3093562"/>
            <a:ext cx="10758733" cy="3083401"/>
          </a:xfrm>
        </p:spPr>
        <p:txBody>
          <a:bodyPr numCol="2" spcCol="72000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pic>
        <p:nvPicPr>
          <p:cNvPr id="7" name="Imagen 6">
            <a:extLst>
              <a:ext uri="{FF2B5EF4-FFF2-40B4-BE49-F238E27FC236}">
                <a16:creationId xmlns:a16="http://schemas.microsoft.com/office/drawing/2014/main" xmlns="" id="{99B4994C-CD80-47BF-9323-206C335C3EE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29566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sta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6B5AEF2-F43E-4C92-A186-61C1E43CE82B}"/>
              </a:ext>
            </a:extLst>
          </p:cNvPr>
          <p:cNvSpPr>
            <a:spLocks noGrp="1"/>
          </p:cNvSpPr>
          <p:nvPr>
            <p:ph type="title" hasCustomPrompt="1"/>
          </p:nvPr>
        </p:nvSpPr>
        <p:spPr>
          <a:xfrm>
            <a:off x="731970" y="1109759"/>
            <a:ext cx="3801119" cy="5050689"/>
          </a:xfrm>
        </p:spPr>
        <p:txBody>
          <a:bodyPr anchor="t">
            <a:noAutofit/>
          </a:bodyPr>
          <a:lstStyle>
            <a:lvl1pPr>
              <a:defRPr sz="2500" b="1">
                <a:solidFill>
                  <a:schemeClr val="accent3"/>
                </a:solidFill>
              </a:defRPr>
            </a:lvl1pPr>
          </a:lstStyle>
          <a:p>
            <a:r>
              <a:rPr lang="es-ES" dirty="0" err="1"/>
              <a:t>Lorem</a:t>
            </a:r>
            <a:r>
              <a:rPr lang="es-ES" dirty="0"/>
              <a:t> Haga clic para modificar el estilo de título del patrón</a:t>
            </a:r>
          </a:p>
        </p:txBody>
      </p:sp>
      <p:sp>
        <p:nvSpPr>
          <p:cNvPr id="10" name="Marcador de número de diapositiva 5">
            <a:extLst>
              <a:ext uri="{FF2B5EF4-FFF2-40B4-BE49-F238E27FC236}">
                <a16:creationId xmlns:a16="http://schemas.microsoft.com/office/drawing/2014/main" xmlns=""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5" name="Marcador de texto 14">
            <a:extLst>
              <a:ext uri="{FF2B5EF4-FFF2-40B4-BE49-F238E27FC236}">
                <a16:creationId xmlns:a16="http://schemas.microsoft.com/office/drawing/2014/main" xmlns=""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2" name="Marcador de texto 16">
            <a:extLst>
              <a:ext uri="{FF2B5EF4-FFF2-40B4-BE49-F238E27FC236}">
                <a16:creationId xmlns:a16="http://schemas.microsoft.com/office/drawing/2014/main" xmlns="" id="{87DF9564-216B-4533-A626-FE222DEB917D}"/>
              </a:ext>
            </a:extLst>
          </p:cNvPr>
          <p:cNvSpPr>
            <a:spLocks noGrp="1"/>
          </p:cNvSpPr>
          <p:nvPr>
            <p:ph type="body" sz="quarter" idx="15"/>
          </p:nvPr>
        </p:nvSpPr>
        <p:spPr>
          <a:xfrm>
            <a:off x="4772722" y="1126274"/>
            <a:ext cx="6697035" cy="5050690"/>
          </a:xfrm>
        </p:spPr>
        <p:txBody>
          <a:bodyPr numCol="1" spcCol="0">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pic>
        <p:nvPicPr>
          <p:cNvPr id="7" name="Imagen 6">
            <a:extLst>
              <a:ext uri="{FF2B5EF4-FFF2-40B4-BE49-F238E27FC236}">
                <a16:creationId xmlns:a16="http://schemas.microsoft.com/office/drawing/2014/main" xmlns="" id="{D2140E34-6F9C-486F-86A9-7CE4A416BF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177070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y gráfico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xmlns=""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5" name="Marcador de texto 14">
            <a:extLst>
              <a:ext uri="{FF2B5EF4-FFF2-40B4-BE49-F238E27FC236}">
                <a16:creationId xmlns:a16="http://schemas.microsoft.com/office/drawing/2014/main" xmlns=""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9" name="Título 1">
            <a:extLst>
              <a:ext uri="{FF2B5EF4-FFF2-40B4-BE49-F238E27FC236}">
                <a16:creationId xmlns:a16="http://schemas.microsoft.com/office/drawing/2014/main" xmlns="" id="{3AABE934-895B-422A-B16D-773558A762E3}"/>
              </a:ext>
            </a:extLst>
          </p:cNvPr>
          <p:cNvSpPr>
            <a:spLocks noGrp="1"/>
          </p:cNvSpPr>
          <p:nvPr>
            <p:ph type="title" hasCustomPrompt="1"/>
          </p:nvPr>
        </p:nvSpPr>
        <p:spPr>
          <a:xfrm>
            <a:off x="722243" y="1087458"/>
            <a:ext cx="3911401" cy="1183132"/>
          </a:xfrm>
        </p:spPr>
        <p:txBody>
          <a:bodyPr anchor="t">
            <a:normAutofit/>
          </a:bodyPr>
          <a:lstStyle>
            <a:lvl1pPr>
              <a:defRPr sz="3600">
                <a:solidFill>
                  <a:schemeClr val="accent1"/>
                </a:solidFill>
              </a:defRPr>
            </a:lvl1pPr>
          </a:lstStyle>
          <a:p>
            <a:r>
              <a:rPr lang="es-ES" dirty="0"/>
              <a:t>Título del patrón</a:t>
            </a:r>
          </a:p>
        </p:txBody>
      </p:sp>
      <p:sp>
        <p:nvSpPr>
          <p:cNvPr id="13" name="Marcador de texto 16">
            <a:extLst>
              <a:ext uri="{FF2B5EF4-FFF2-40B4-BE49-F238E27FC236}">
                <a16:creationId xmlns:a16="http://schemas.microsoft.com/office/drawing/2014/main" xmlns="" id="{3C0F691A-2EF3-4A5F-A7E8-E01ADBCA2384}"/>
              </a:ext>
            </a:extLst>
          </p:cNvPr>
          <p:cNvSpPr>
            <a:spLocks noGrp="1"/>
          </p:cNvSpPr>
          <p:nvPr>
            <p:ph type="body" sz="quarter" idx="16"/>
          </p:nvPr>
        </p:nvSpPr>
        <p:spPr>
          <a:xfrm>
            <a:off x="711025" y="2517170"/>
            <a:ext cx="3911401" cy="3659794"/>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6" name="Marcador de gráfico 5">
            <a:extLst>
              <a:ext uri="{FF2B5EF4-FFF2-40B4-BE49-F238E27FC236}">
                <a16:creationId xmlns:a16="http://schemas.microsoft.com/office/drawing/2014/main" xmlns="" id="{2444BFBF-CC97-48FB-BE66-A28460A7384B}"/>
              </a:ext>
            </a:extLst>
          </p:cNvPr>
          <p:cNvSpPr>
            <a:spLocks noGrp="1"/>
          </p:cNvSpPr>
          <p:nvPr>
            <p:ph type="chart" sz="quarter" idx="17" hasCustomPrompt="1"/>
          </p:nvPr>
        </p:nvSpPr>
        <p:spPr>
          <a:xfrm>
            <a:off x="4797425" y="1087438"/>
            <a:ext cx="6683550" cy="5122862"/>
          </a:xfrm>
        </p:spPr>
        <p:txBody>
          <a:bodyPr>
            <a:normAutofit/>
          </a:bodyPr>
          <a:lstStyle>
            <a:lvl1pPr marL="0" indent="0" algn="ctr">
              <a:buNone/>
              <a:defRPr sz="1600"/>
            </a:lvl1pPr>
          </a:lstStyle>
          <a:p>
            <a:r>
              <a:rPr lang="es-MX" dirty="0"/>
              <a:t>Inserte </a:t>
            </a:r>
            <a:r>
              <a:rPr lang="es-MX" dirty="0" err="1"/>
              <a:t>aqu</a:t>
            </a:r>
            <a:r>
              <a:rPr lang="es-ES" dirty="0"/>
              <a:t>í su gráfico</a:t>
            </a:r>
          </a:p>
        </p:txBody>
      </p:sp>
      <p:pic>
        <p:nvPicPr>
          <p:cNvPr id="8" name="Imagen 7">
            <a:extLst>
              <a:ext uri="{FF2B5EF4-FFF2-40B4-BE49-F238E27FC236}">
                <a16:creationId xmlns:a16="http://schemas.microsoft.com/office/drawing/2014/main" xmlns="" id="{1BA2A4D4-5553-4A0A-9312-E44CE26F2E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235712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y gráfico 2">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xmlns=""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5" name="Marcador de texto 14">
            <a:extLst>
              <a:ext uri="{FF2B5EF4-FFF2-40B4-BE49-F238E27FC236}">
                <a16:creationId xmlns:a16="http://schemas.microsoft.com/office/drawing/2014/main" xmlns=""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3" name="Marcador de texto 16">
            <a:extLst>
              <a:ext uri="{FF2B5EF4-FFF2-40B4-BE49-F238E27FC236}">
                <a16:creationId xmlns:a16="http://schemas.microsoft.com/office/drawing/2014/main" xmlns="" id="{3C0F691A-2EF3-4A5F-A7E8-E01ADBCA2384}"/>
              </a:ext>
            </a:extLst>
          </p:cNvPr>
          <p:cNvSpPr>
            <a:spLocks noGrp="1"/>
          </p:cNvSpPr>
          <p:nvPr>
            <p:ph type="body" sz="quarter" idx="16"/>
          </p:nvPr>
        </p:nvSpPr>
        <p:spPr>
          <a:xfrm>
            <a:off x="711025" y="1191802"/>
            <a:ext cx="3911401" cy="4985162"/>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12" name="Marcador de tabla 4">
            <a:extLst>
              <a:ext uri="{FF2B5EF4-FFF2-40B4-BE49-F238E27FC236}">
                <a16:creationId xmlns:a16="http://schemas.microsoft.com/office/drawing/2014/main" xmlns="" id="{DF826A4E-1A0C-46D7-8327-402D7A34DE68}"/>
              </a:ext>
            </a:extLst>
          </p:cNvPr>
          <p:cNvSpPr>
            <a:spLocks noGrp="1"/>
          </p:cNvSpPr>
          <p:nvPr>
            <p:ph type="tbl" sz="quarter" idx="18" hasCustomPrompt="1"/>
          </p:nvPr>
        </p:nvSpPr>
        <p:spPr>
          <a:xfrm>
            <a:off x="4867835" y="1707776"/>
            <a:ext cx="6612965" cy="4502524"/>
          </a:xfrm>
        </p:spPr>
        <p:txBody>
          <a:bodyPr>
            <a:normAutofit/>
          </a:bodyPr>
          <a:lstStyle>
            <a:lvl1pPr marL="0" indent="0" algn="ctr">
              <a:buFontTx/>
              <a:buNone/>
              <a:defRPr lang="es-ES" sz="1200" kern="1200" smtClean="0">
                <a:solidFill>
                  <a:schemeClr val="tx2"/>
                </a:solidFill>
                <a:latin typeface="+mn-lt"/>
                <a:ea typeface="+mn-ea"/>
                <a:cs typeface="+mn-cs"/>
              </a:defRPr>
            </a:lvl1pPr>
          </a:lstStyle>
          <a:p>
            <a:r>
              <a:rPr lang="es-ES" dirty="0"/>
              <a:t>Inserte aquí su tabla</a:t>
            </a:r>
          </a:p>
        </p:txBody>
      </p:sp>
      <p:sp>
        <p:nvSpPr>
          <p:cNvPr id="14" name="Marcador de texto 16">
            <a:extLst>
              <a:ext uri="{FF2B5EF4-FFF2-40B4-BE49-F238E27FC236}">
                <a16:creationId xmlns:a16="http://schemas.microsoft.com/office/drawing/2014/main" xmlns="" id="{C96F8991-1F66-478E-8C12-FB0275A2F299}"/>
              </a:ext>
            </a:extLst>
          </p:cNvPr>
          <p:cNvSpPr>
            <a:spLocks noGrp="1"/>
          </p:cNvSpPr>
          <p:nvPr>
            <p:ph type="body" sz="quarter" idx="19"/>
          </p:nvPr>
        </p:nvSpPr>
        <p:spPr>
          <a:xfrm>
            <a:off x="4867835" y="1191802"/>
            <a:ext cx="6587576" cy="381504"/>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pic>
        <p:nvPicPr>
          <p:cNvPr id="8" name="Imagen 7">
            <a:extLst>
              <a:ext uri="{FF2B5EF4-FFF2-40B4-BE49-F238E27FC236}">
                <a16:creationId xmlns:a16="http://schemas.microsoft.com/office/drawing/2014/main" xmlns="" id="{C881C90B-9432-4A2A-93F7-7D1362352D6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28082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39949274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ido y gráfico 3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xmlns="" id="{12E1D636-3017-4CF4-BA5F-3300C668441C}"/>
              </a:ext>
            </a:extLst>
          </p:cNvPr>
          <p:cNvSpPr>
            <a:spLocks noGrp="1"/>
          </p:cNvSpPr>
          <p:nvPr>
            <p:ph type="sldNum" sz="quarter" idx="12"/>
          </p:nvPr>
        </p:nvSpPr>
        <p:spPr>
          <a:xfrm>
            <a:off x="8730845" y="6209600"/>
            <a:ext cx="2743200" cy="365125"/>
          </a:xfrm>
        </p:spPr>
        <p:txBody>
          <a:bodyPr/>
          <a:lstStyle>
            <a:lvl1pPr>
              <a:defRPr sz="1300">
                <a:solidFill>
                  <a:schemeClr val="accent1"/>
                </a:solidFill>
              </a:defRPr>
            </a:lvl1pPr>
          </a:lstStyle>
          <a:p>
            <a:fld id="{BC0D97B6-E32F-4D7D-B839-7C3B51F2640F}" type="slidenum">
              <a:rPr lang="es-ES" smtClean="0"/>
              <a:pPr/>
              <a:t>‹Nº›</a:t>
            </a:fld>
            <a:endParaRPr lang="es-ES" dirty="0"/>
          </a:p>
        </p:txBody>
      </p:sp>
      <p:sp>
        <p:nvSpPr>
          <p:cNvPr id="15" name="Marcador de texto 14">
            <a:extLst>
              <a:ext uri="{FF2B5EF4-FFF2-40B4-BE49-F238E27FC236}">
                <a16:creationId xmlns:a16="http://schemas.microsoft.com/office/drawing/2014/main" xmlns="" id="{05897091-A449-4E0A-B444-7171DF90239A}"/>
              </a:ext>
            </a:extLst>
          </p:cNvPr>
          <p:cNvSpPr>
            <a:spLocks noGrp="1"/>
          </p:cNvSpPr>
          <p:nvPr>
            <p:ph type="body" sz="quarter" idx="14"/>
          </p:nvPr>
        </p:nvSpPr>
        <p:spPr>
          <a:xfrm>
            <a:off x="711024" y="337100"/>
            <a:ext cx="10758734" cy="304800"/>
          </a:xfrm>
        </p:spPr>
        <p:txBody>
          <a:bodyPr>
            <a:noAutofit/>
          </a:bodyPr>
          <a:lstStyle>
            <a:lvl1pPr marL="0" indent="0">
              <a:buFontTx/>
              <a:buNone/>
              <a:defRPr sz="1300">
                <a:solidFill>
                  <a:schemeClr val="accent1"/>
                </a:solidFill>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s-ES" dirty="0"/>
              <a:t>Editar los estilos de texto del patrón</a:t>
            </a:r>
          </a:p>
        </p:txBody>
      </p:sp>
      <p:sp>
        <p:nvSpPr>
          <p:cNvPr id="13" name="Marcador de texto 16">
            <a:extLst>
              <a:ext uri="{FF2B5EF4-FFF2-40B4-BE49-F238E27FC236}">
                <a16:creationId xmlns:a16="http://schemas.microsoft.com/office/drawing/2014/main" xmlns="" id="{3C0F691A-2EF3-4A5F-A7E8-E01ADBCA2384}"/>
              </a:ext>
            </a:extLst>
          </p:cNvPr>
          <p:cNvSpPr>
            <a:spLocks noGrp="1"/>
          </p:cNvSpPr>
          <p:nvPr>
            <p:ph type="body" sz="quarter" idx="16"/>
          </p:nvPr>
        </p:nvSpPr>
        <p:spPr>
          <a:xfrm>
            <a:off x="711025" y="1191802"/>
            <a:ext cx="3911401" cy="65754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9" name="Marcador de texto 16">
            <a:extLst>
              <a:ext uri="{FF2B5EF4-FFF2-40B4-BE49-F238E27FC236}">
                <a16:creationId xmlns:a16="http://schemas.microsoft.com/office/drawing/2014/main" xmlns="" id="{714DD14E-5956-4FB9-8BE1-1064DD293193}"/>
              </a:ext>
            </a:extLst>
          </p:cNvPr>
          <p:cNvSpPr>
            <a:spLocks noGrp="1"/>
          </p:cNvSpPr>
          <p:nvPr>
            <p:ph type="body" sz="quarter" idx="19"/>
          </p:nvPr>
        </p:nvSpPr>
        <p:spPr>
          <a:xfrm>
            <a:off x="5024062" y="1191802"/>
            <a:ext cx="6456737" cy="657546"/>
          </a:xfrm>
        </p:spPr>
        <p:txBody>
          <a:bodyPr>
            <a:noAutofit/>
          </a:bodyPr>
          <a:lstStyle>
            <a:lvl1pPr marL="0" indent="0">
              <a:spcBef>
                <a:spcPts val="0"/>
              </a:spcBef>
              <a:spcAft>
                <a:spcPts val="2200"/>
              </a:spcAft>
              <a:buFontTx/>
              <a:buNone/>
              <a:defRPr lang="es-ES" sz="1200" kern="1200" smtClean="0">
                <a:solidFill>
                  <a:schemeClr val="tx2"/>
                </a:solidFill>
                <a:latin typeface="+mn-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s-ES" dirty="0"/>
              <a:t>Editar los estilos de texto del patrón</a:t>
            </a:r>
          </a:p>
        </p:txBody>
      </p:sp>
      <p:sp>
        <p:nvSpPr>
          <p:cNvPr id="16" name="Marcador de gráfico 4">
            <a:extLst>
              <a:ext uri="{FF2B5EF4-FFF2-40B4-BE49-F238E27FC236}">
                <a16:creationId xmlns:a16="http://schemas.microsoft.com/office/drawing/2014/main" xmlns="" id="{9BA63F5F-FC37-4202-A6A3-A0F3EFAC9EB6}"/>
              </a:ext>
            </a:extLst>
          </p:cNvPr>
          <p:cNvSpPr>
            <a:spLocks noGrp="1"/>
          </p:cNvSpPr>
          <p:nvPr>
            <p:ph type="chart" sz="quarter" idx="20" hasCustomPrompt="1"/>
          </p:nvPr>
        </p:nvSpPr>
        <p:spPr>
          <a:xfrm>
            <a:off x="711200" y="1993900"/>
            <a:ext cx="3911600" cy="3605788"/>
          </a:xfrm>
        </p:spPr>
        <p:txBody>
          <a:bodyPr>
            <a:normAutofit/>
          </a:bodyPr>
          <a:lstStyle>
            <a:lvl1pPr marL="0" indent="0" algn="ctr">
              <a:buFontTx/>
              <a:buNone/>
              <a:defRPr sz="1400">
                <a:solidFill>
                  <a:schemeClr val="tx2"/>
                </a:solidFill>
              </a:defRPr>
            </a:lvl1pPr>
          </a:lstStyle>
          <a:p>
            <a:r>
              <a:rPr lang="es-ES" dirty="0"/>
              <a:t>Inserte aquí su gráfico</a:t>
            </a:r>
          </a:p>
        </p:txBody>
      </p:sp>
      <p:sp>
        <p:nvSpPr>
          <p:cNvPr id="17" name="Marcador de gráfico 4">
            <a:extLst>
              <a:ext uri="{FF2B5EF4-FFF2-40B4-BE49-F238E27FC236}">
                <a16:creationId xmlns:a16="http://schemas.microsoft.com/office/drawing/2014/main" xmlns="" id="{0CABFB2C-905F-4A94-BBC0-7C32FA7695A4}"/>
              </a:ext>
            </a:extLst>
          </p:cNvPr>
          <p:cNvSpPr>
            <a:spLocks noGrp="1"/>
          </p:cNvSpPr>
          <p:nvPr>
            <p:ph type="chart" sz="quarter" idx="21" hasCustomPrompt="1"/>
          </p:nvPr>
        </p:nvSpPr>
        <p:spPr>
          <a:xfrm>
            <a:off x="5024063" y="1993900"/>
            <a:ext cx="6472718" cy="3605788"/>
          </a:xfrm>
        </p:spPr>
        <p:txBody>
          <a:bodyPr>
            <a:normAutofit/>
          </a:bodyPr>
          <a:lstStyle>
            <a:lvl1pPr marL="0" indent="0" algn="ctr">
              <a:buFontTx/>
              <a:buNone/>
              <a:defRPr sz="1400">
                <a:solidFill>
                  <a:schemeClr val="tx2"/>
                </a:solidFill>
              </a:defRPr>
            </a:lvl1pPr>
          </a:lstStyle>
          <a:p>
            <a:r>
              <a:rPr lang="es-ES" dirty="0"/>
              <a:t>Inserte aquí su gráfico</a:t>
            </a:r>
          </a:p>
        </p:txBody>
      </p:sp>
      <p:sp>
        <p:nvSpPr>
          <p:cNvPr id="18" name="Forma libre: forma 17">
            <a:extLst>
              <a:ext uri="{FF2B5EF4-FFF2-40B4-BE49-F238E27FC236}">
                <a16:creationId xmlns:a16="http://schemas.microsoft.com/office/drawing/2014/main" xmlns="" id="{AEAA6F10-C407-4622-AF96-B2605139D86B}"/>
              </a:ext>
            </a:extLst>
          </p:cNvPr>
          <p:cNvSpPr/>
          <p:nvPr userDrawn="1"/>
        </p:nvSpPr>
        <p:spPr>
          <a:xfrm>
            <a:off x="4742395" y="3685061"/>
            <a:ext cx="187151" cy="207057"/>
          </a:xfrm>
          <a:custGeom>
            <a:avLst/>
            <a:gdLst/>
            <a:ahLst/>
            <a:cxnLst/>
            <a:rect l="l" t="t" r="r" b="b"/>
            <a:pathLst>
              <a:path w="187151" h="207057">
                <a:moveTo>
                  <a:pt x="0" y="0"/>
                </a:moveTo>
                <a:lnTo>
                  <a:pt x="187151" y="80925"/>
                </a:lnTo>
                <a:lnTo>
                  <a:pt x="187151" y="125574"/>
                </a:lnTo>
                <a:lnTo>
                  <a:pt x="0" y="207057"/>
                </a:lnTo>
                <a:lnTo>
                  <a:pt x="0" y="154409"/>
                </a:lnTo>
                <a:lnTo>
                  <a:pt x="130596" y="103064"/>
                </a:lnTo>
                <a:lnTo>
                  <a:pt x="0" y="5227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Imagen 11">
            <a:extLst>
              <a:ext uri="{FF2B5EF4-FFF2-40B4-BE49-F238E27FC236}">
                <a16:creationId xmlns:a16="http://schemas.microsoft.com/office/drawing/2014/main" xmlns="" id="{C6F217A7-E64B-4E3A-9341-F02B4B6515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562" y="6257925"/>
            <a:ext cx="2154559" cy="205200"/>
          </a:xfrm>
          <a:prstGeom prst="rect">
            <a:avLst/>
          </a:prstGeom>
        </p:spPr>
      </p:pic>
    </p:spTree>
    <p:extLst>
      <p:ext uri="{BB962C8B-B14F-4D97-AF65-F5344CB8AC3E}">
        <p14:creationId xmlns:p14="http://schemas.microsoft.com/office/powerpoint/2010/main" val="96992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21561679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237648366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C0D97B6-E32F-4D7D-B839-7C3B51F2640F}" type="slidenum">
              <a:rPr lang="es-ES" smtClean="0"/>
              <a:t>‹Nº›</a:t>
            </a:fld>
            <a:endParaRPr lang="es-ES"/>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172177308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C0D97B6-E32F-4D7D-B839-7C3B51F2640F}" type="slidenum">
              <a:rPr lang="es-ES" smtClean="0"/>
              <a:t>‹Nº›</a:t>
            </a:fld>
            <a:endParaRPr lang="es-ES"/>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6317478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281713219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369672628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C0D97B6-E32F-4D7D-B839-7C3B51F2640F}" type="slidenum">
              <a:rPr lang="es-ES" smtClean="0"/>
              <a:t>‹Nº›</a:t>
            </a:fld>
            <a:endParaRPr lang="es-ES"/>
          </a:p>
        </p:txBody>
      </p:sp>
    </p:spTree>
    <p:extLst>
      <p:ext uri="{BB962C8B-B14F-4D97-AF65-F5344CB8AC3E}">
        <p14:creationId xmlns:p14="http://schemas.microsoft.com/office/powerpoint/2010/main" val="125767910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s-E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BC0D97B6-E32F-4D7D-B839-7C3B51F2640F}" type="slidenum">
              <a:rPr lang="es-ES" smtClean="0"/>
              <a:t>‹Nº›</a:t>
            </a:fld>
            <a:endParaRPr lang="es-ES"/>
          </a:p>
        </p:txBody>
      </p:sp>
    </p:spTree>
    <p:extLst>
      <p:ext uri="{BB962C8B-B14F-4D97-AF65-F5344CB8AC3E}">
        <p14:creationId xmlns:p14="http://schemas.microsoft.com/office/powerpoint/2010/main" val="13828721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60" r:id="rId16"/>
    <p:sldLayoutId id="2147483661" r:id="rId17"/>
    <p:sldLayoutId id="2147483662" r:id="rId18"/>
    <p:sldLayoutId id="2147483663" r:id="rId19"/>
    <p:sldLayoutId id="2147483664"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8.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2.png"/><Relationship Id="rId4" Type="http://schemas.openxmlformats.org/officeDocument/2006/relationships/diagramLayout" Target="../diagrams/layout3.xml"/><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hyperlink" Target="https://www.owasp.org/index.php/Category:OWASP_Application_Security_Verification_Standard_Project" TargetMode="Externa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64.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www.pearson.com/us/higher-education/program/Kulak-Use-Cases-Requirements-in-Context-2nd-Edition/PGM261849.html" TargetMode="External"/><Relationship Id="rId3" Type="http://schemas.openxmlformats.org/officeDocument/2006/relationships/hyperlink" Target="https://www.sciencedirect.com/science/article/pii/S2090123214000332" TargetMode="External"/><Relationship Id="rId7" Type="http://schemas.openxmlformats.org/officeDocument/2006/relationships/hyperlink" Target="https://ieeexplore.ieee.org/abstract/document/1324606" TargetMode="External"/><Relationship Id="rId2" Type="http://schemas.openxmlformats.org/officeDocument/2006/relationships/hyperlink" Target="https://financesonline.com/security-software-analysis-features-benefits-pricing/" TargetMode="External"/><Relationship Id="rId1" Type="http://schemas.openxmlformats.org/officeDocument/2006/relationships/slideLayout" Target="../slideLayouts/slideLayout7.xml"/><Relationship Id="rId6" Type="http://schemas.openxmlformats.org/officeDocument/2006/relationships/hyperlink" Target="https://csrc.nist.gov/publications/detail/sp/800-64/rev-2/final" TargetMode="External"/><Relationship Id="rId5" Type="http://schemas.openxmlformats.org/officeDocument/2006/relationships/hyperlink" Target="https://en.wikipedia.org/wiki/Threat_model" TargetMode="External"/><Relationship Id="rId10" Type="http://schemas.openxmlformats.org/officeDocument/2006/relationships/hyperlink" Target="https://www.microsoft.com/en-us/SDL/adopt/eop.aspx" TargetMode="External"/><Relationship Id="rId4" Type="http://schemas.openxmlformats.org/officeDocument/2006/relationships/hyperlink" Target="https://github.com/OWASP/ASVS/tree/master/4.0" TargetMode="External"/><Relationship Id="rId9" Type="http://schemas.openxmlformats.org/officeDocument/2006/relationships/hyperlink" Target="https://www.youtube.com/watch?v=5jyL-CHib54"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nist.gov/"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hyperlink" Target="https://www.sans.org/top25-software-errors" TargetMode="External"/><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hyperlink" Target="https://ieeexplore.ieee.org/abstract/document/5234695" TargetMode="External"/><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32.gif"/><Relationship Id="rId1" Type="http://schemas.openxmlformats.org/officeDocument/2006/relationships/slideLayout" Target="../slideLayouts/slideLayout7.xml"/><Relationship Id="rId6" Type="http://schemas.openxmlformats.org/officeDocument/2006/relationships/hyperlink" Target="https://www.netsolutions.com/insights/why-do-great-product-companies-release-software-to-production-multiple-times-a-day/" TargetMode="External"/><Relationship Id="rId5" Type="http://schemas.openxmlformats.org/officeDocument/2006/relationships/hyperlink" Target="https://www.cvedetails.com/browse-by-date.php" TargetMode="External"/><Relationship Id="rId10" Type="http://schemas.openxmlformats.org/officeDocument/2006/relationships/image" Target="../media/image37.png"/><Relationship Id="rId4" Type="http://schemas.openxmlformats.org/officeDocument/2006/relationships/hyperlink" Target="https://www.quora.com/What-are-some-of-the-most-complex-software-systems-in-the-world" TargetMode="External"/><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rot="19342290">
            <a:off x="3467511" y="4156830"/>
            <a:ext cx="2018292" cy="791605"/>
          </a:xfrm>
          <a:prstGeom prst="rect">
            <a:avLst/>
          </a:prstGeom>
        </p:spPr>
      </p:pic>
      <p:sp>
        <p:nvSpPr>
          <p:cNvPr id="6" name="Título 5">
            <a:extLst>
              <a:ext uri="{FF2B5EF4-FFF2-40B4-BE49-F238E27FC236}">
                <a16:creationId xmlns:a16="http://schemas.microsoft.com/office/drawing/2014/main" xmlns="" id="{40447380-3E61-4E42-AFCA-CAF1866AAF93}"/>
              </a:ext>
            </a:extLst>
          </p:cNvPr>
          <p:cNvSpPr>
            <a:spLocks noGrp="1"/>
          </p:cNvSpPr>
          <p:nvPr>
            <p:ph type="title"/>
          </p:nvPr>
        </p:nvSpPr>
        <p:spPr>
          <a:xfrm>
            <a:off x="831850" y="579814"/>
            <a:ext cx="10515600" cy="2851208"/>
          </a:xfrm>
        </p:spPr>
        <p:txBody>
          <a:bodyPr>
            <a:normAutofit/>
          </a:bodyPr>
          <a:lstStyle/>
          <a:p>
            <a:pPr algn="ctr"/>
            <a:r>
              <a:rPr lang="en-US" dirty="0">
                <a:effectLst>
                  <a:outerShdw blurRad="38100" dist="38100" dir="2700000" algn="tl">
                    <a:srgbClr val="000000">
                      <a:alpha val="43137"/>
                    </a:srgbClr>
                  </a:outerShdw>
                </a:effectLst>
              </a:rPr>
              <a:t>A</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meter, </a:t>
            </a:r>
            <a:r>
              <a:rPr lang="en-US" dirty="0" smtClean="0">
                <a:effectLst>
                  <a:outerShdw blurRad="38100" dist="38100" dir="2700000" algn="tl">
                    <a:srgbClr val="000000">
                      <a:alpha val="43137"/>
                    </a:srgbClr>
                  </a:outerShdw>
                </a:effectLst>
              </a:rPr>
              <a:t>a </a:t>
            </a:r>
            <a:r>
              <a:rPr lang="en-US" dirty="0">
                <a:effectLst>
                  <a:outerShdw blurRad="38100" dist="38100" dir="2700000" algn="tl">
                    <a:srgbClr val="000000">
                      <a:alpha val="43137"/>
                    </a:srgbClr>
                  </a:outerShdw>
                </a:effectLst>
              </a:rPr>
              <a:t>sewing machine </a:t>
            </a:r>
            <a:r>
              <a:rPr lang="en-US" dirty="0" smtClean="0">
                <a:effectLst>
                  <a:outerShdw blurRad="38100" dist="38100" dir="2700000" algn="tl">
                    <a:srgbClr val="000000">
                      <a:alpha val="43137"/>
                    </a:srgbClr>
                  </a:outerShdw>
                </a:effectLst>
              </a:rPr>
              <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and </a:t>
            </a:r>
            <a:r>
              <a:rPr lang="en-US" dirty="0">
                <a:effectLst>
                  <a:outerShdw blurRad="38100" dist="38100" dir="2700000" algn="tl">
                    <a:srgbClr val="000000">
                      <a:alpha val="43137"/>
                    </a:srgbClr>
                  </a:outerShdw>
                </a:effectLst>
              </a:rPr>
              <a:t>pair of scissors </a:t>
            </a:r>
            <a:endParaRPr lang="es-ES" dirty="0">
              <a:effectLst>
                <a:outerShdw blurRad="38100" dist="38100" dir="2700000" algn="tl">
                  <a:srgbClr val="000000">
                    <a:alpha val="43137"/>
                  </a:srgbClr>
                </a:outerShdw>
              </a:effectLst>
            </a:endParaRPr>
          </a:p>
        </p:txBody>
      </p:sp>
      <p:sp>
        <p:nvSpPr>
          <p:cNvPr id="9" name="Marcador de texto 8">
            <a:extLst>
              <a:ext uri="{FF2B5EF4-FFF2-40B4-BE49-F238E27FC236}">
                <a16:creationId xmlns:a16="http://schemas.microsoft.com/office/drawing/2014/main" xmlns="" id="{846C0DCE-BC9C-49A6-A719-B8608011D8B4}"/>
              </a:ext>
            </a:extLst>
          </p:cNvPr>
          <p:cNvSpPr>
            <a:spLocks noGrp="1"/>
          </p:cNvSpPr>
          <p:nvPr>
            <p:ph type="body" idx="1"/>
          </p:nvPr>
        </p:nvSpPr>
        <p:spPr>
          <a:xfrm>
            <a:off x="789997" y="6044544"/>
            <a:ext cx="10599305" cy="281781"/>
          </a:xfrm>
        </p:spPr>
        <p:txBody>
          <a:bodyPr>
            <a:normAutofit fontScale="62500" lnSpcReduction="20000"/>
          </a:bodyPr>
          <a:lstStyle/>
          <a:p>
            <a:r>
              <a:rPr lang="es-ES" dirty="0" smtClean="0"/>
              <a:t>Madrid</a:t>
            </a:r>
            <a:r>
              <a:rPr lang="es-ES" dirty="0"/>
              <a:t>	</a:t>
            </a:r>
            <a:r>
              <a:rPr lang="es-ES" dirty="0" smtClean="0"/>
              <a:t> 30/01/2019								Daniel Martínez</a:t>
            </a:r>
            <a:endParaRPr lang="es-ES" dirty="0"/>
          </a:p>
        </p:txBody>
      </p:sp>
      <p:sp>
        <p:nvSpPr>
          <p:cNvPr id="7" name="Subtítulo 6">
            <a:extLst>
              <a:ext uri="{FF2B5EF4-FFF2-40B4-BE49-F238E27FC236}">
                <a16:creationId xmlns:a16="http://schemas.microsoft.com/office/drawing/2014/main" xmlns="" id="{D184A763-02A6-4822-A5F0-D9E80A5D8061}"/>
              </a:ext>
            </a:extLst>
          </p:cNvPr>
          <p:cNvSpPr>
            <a:spLocks noGrp="1"/>
          </p:cNvSpPr>
          <p:nvPr>
            <p:ph type="subTitle" idx="4294967295"/>
          </p:nvPr>
        </p:nvSpPr>
        <p:spPr>
          <a:xfrm>
            <a:off x="2443468" y="3122235"/>
            <a:ext cx="7292361" cy="2359991"/>
          </a:xfrm>
        </p:spPr>
        <p:txBody>
          <a:bodyPr/>
          <a:lstStyle/>
          <a:p>
            <a:pPr algn="ctr"/>
            <a:endParaRPr lang="es-ES" dirty="0" smtClean="0"/>
          </a:p>
          <a:p>
            <a:pPr marL="0" indent="0" algn="ctr">
              <a:buNone/>
            </a:pPr>
            <a:endParaRPr lang="es-ES" sz="2400" dirty="0" smtClean="0"/>
          </a:p>
          <a:p>
            <a:pPr marL="0" indent="0" algn="ctr">
              <a:buNone/>
            </a:pPr>
            <a:r>
              <a:rPr lang="es-ES" sz="2400" dirty="0" smtClean="0"/>
              <a:t>(A </a:t>
            </a:r>
            <a:r>
              <a:rPr lang="es-ES" sz="2400" dirty="0" err="1" smtClean="0"/>
              <a:t>history</a:t>
            </a:r>
            <a:r>
              <a:rPr lang="es-ES" sz="2400" dirty="0" smtClean="0"/>
              <a:t> </a:t>
            </a:r>
            <a:r>
              <a:rPr lang="es-ES" sz="2400" dirty="0" err="1" smtClean="0"/>
              <a:t>about</a:t>
            </a:r>
            <a:r>
              <a:rPr lang="es-ES" sz="2400" dirty="0" smtClean="0"/>
              <a:t> </a:t>
            </a:r>
            <a:r>
              <a:rPr lang="es-ES" sz="2400" dirty="0" err="1" smtClean="0"/>
              <a:t>Threat</a:t>
            </a:r>
            <a:r>
              <a:rPr lang="es-ES" sz="2400" dirty="0" smtClean="0"/>
              <a:t> </a:t>
            </a:r>
            <a:r>
              <a:rPr lang="es-ES" sz="2400" dirty="0" err="1" smtClean="0"/>
              <a:t>Modeling</a:t>
            </a:r>
            <a:r>
              <a:rPr lang="es-ES" sz="2400" dirty="0" smtClean="0"/>
              <a:t> in Software)</a:t>
            </a:r>
            <a:endParaRPr lang="es-ES" sz="2400" dirty="0"/>
          </a:p>
        </p:txBody>
      </p:sp>
      <p:pic>
        <p:nvPicPr>
          <p:cNvPr id="5" name="Imagen 4"/>
          <p:cNvPicPr>
            <a:picLocks noChangeAspect="1"/>
          </p:cNvPicPr>
          <p:nvPr/>
        </p:nvPicPr>
        <p:blipFill>
          <a:blip r:embed="rId3"/>
          <a:stretch>
            <a:fillRect/>
          </a:stretch>
        </p:blipFill>
        <p:spPr>
          <a:xfrm>
            <a:off x="789997" y="578147"/>
            <a:ext cx="899449" cy="532849"/>
          </a:xfrm>
          <a:prstGeom prst="rect">
            <a:avLst/>
          </a:prstGeom>
        </p:spPr>
      </p:pic>
      <p:pic>
        <p:nvPicPr>
          <p:cNvPr id="8" name="Imagen 7"/>
          <p:cNvPicPr>
            <a:picLocks noChangeAspect="1"/>
          </p:cNvPicPr>
          <p:nvPr/>
        </p:nvPicPr>
        <p:blipFill>
          <a:blip r:embed="rId4"/>
          <a:stretch>
            <a:fillRect/>
          </a:stretch>
        </p:blipFill>
        <p:spPr>
          <a:xfrm>
            <a:off x="10587972" y="578147"/>
            <a:ext cx="759478" cy="658371"/>
          </a:xfrm>
          <a:prstGeom prst="rect">
            <a:avLst/>
          </a:prstGeom>
        </p:spPr>
      </p:pic>
    </p:spTree>
    <p:extLst>
      <p:ext uri="{BB962C8B-B14F-4D97-AF65-F5344CB8AC3E}">
        <p14:creationId xmlns:p14="http://schemas.microsoft.com/office/powerpoint/2010/main" val="1125657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10</a:t>
            </a:fld>
            <a:endParaRPr lang="es-ES" dirty="0"/>
          </a:p>
        </p:txBody>
      </p:sp>
      <p:pic>
        <p:nvPicPr>
          <p:cNvPr id="19" name="Imagen 18"/>
          <p:cNvPicPr>
            <a:picLocks noChangeAspect="1"/>
          </p:cNvPicPr>
          <p:nvPr/>
        </p:nvPicPr>
        <p:blipFill>
          <a:blip r:embed="rId2"/>
          <a:stretch>
            <a:fillRect/>
          </a:stretch>
        </p:blipFill>
        <p:spPr>
          <a:xfrm>
            <a:off x="6154374" y="2909513"/>
            <a:ext cx="4971779" cy="1643304"/>
          </a:xfrm>
          <a:prstGeom prst="rect">
            <a:avLst/>
          </a:prstGeom>
        </p:spPr>
      </p:pic>
      <p:sp>
        <p:nvSpPr>
          <p:cNvPr id="9" name="Título 4">
            <a:extLst>
              <a:ext uri="{FF2B5EF4-FFF2-40B4-BE49-F238E27FC236}">
                <a16:creationId xmlns:a16="http://schemas.microsoft.com/office/drawing/2014/main" xmlns="" id="{E8EEA1D4-065C-40A5-95F5-687EE246F171}"/>
              </a:ext>
            </a:extLst>
          </p:cNvPr>
          <p:cNvSpPr>
            <a:spLocks noGrp="1"/>
          </p:cNvSpPr>
          <p:nvPr>
            <p:ph type="body" sz="quarter" idx="4294967295"/>
          </p:nvPr>
        </p:nvSpPr>
        <p:spPr>
          <a:xfrm>
            <a:off x="862013" y="828675"/>
            <a:ext cx="10769600" cy="5365750"/>
          </a:xfrm>
        </p:spPr>
        <p:txBody>
          <a:bodyPr>
            <a:normAutofit fontScale="97500"/>
          </a:bodyPr>
          <a:lstStyle/>
          <a:p>
            <a:pPr marL="0" indent="0">
              <a:buNone/>
            </a:pPr>
            <a:r>
              <a:rPr lang="es-ES" sz="4100" dirty="0">
                <a:effectLst>
                  <a:outerShdw blurRad="38100" dist="38100" dir="2700000" algn="tl">
                    <a:srgbClr val="000000">
                      <a:alpha val="43137"/>
                    </a:srgbClr>
                  </a:outerShdw>
                </a:effectLst>
                <a:latin typeface="+mj-lt"/>
                <a:ea typeface="+mj-ea"/>
                <a:cs typeface="+mj-cs"/>
              </a:rPr>
              <a:t>T</a:t>
            </a:r>
            <a:r>
              <a:rPr lang="en-US" sz="4100" dirty="0" smtClean="0">
                <a:effectLst>
                  <a:outerShdw blurRad="38100" dist="38100" dir="2700000" algn="tl">
                    <a:srgbClr val="000000">
                      <a:alpha val="43137"/>
                    </a:srgbClr>
                  </a:outerShdw>
                </a:effectLst>
                <a:latin typeface="+mj-lt"/>
                <a:ea typeface="+mj-ea"/>
                <a:cs typeface="+mj-cs"/>
              </a:rPr>
              <a:t>he App security traditional toolkit</a:t>
            </a:r>
            <a:endParaRPr lang="es-ES" sz="4100" dirty="0">
              <a:effectLst>
                <a:outerShdw blurRad="38100" dist="38100" dir="2700000" algn="tl">
                  <a:srgbClr val="000000">
                    <a:alpha val="43137"/>
                  </a:srgbClr>
                </a:outerShdw>
              </a:effectLst>
              <a:latin typeface="+mj-lt"/>
              <a:ea typeface="+mj-ea"/>
              <a:cs typeface="+mj-cs"/>
            </a:endParaRPr>
          </a:p>
        </p:txBody>
      </p:sp>
      <p:pic>
        <p:nvPicPr>
          <p:cNvPr id="4" name="Imagen 3"/>
          <p:cNvPicPr>
            <a:picLocks noChangeAspect="1"/>
          </p:cNvPicPr>
          <p:nvPr/>
        </p:nvPicPr>
        <p:blipFill>
          <a:blip r:embed="rId3"/>
          <a:stretch>
            <a:fillRect/>
          </a:stretch>
        </p:blipFill>
        <p:spPr>
          <a:xfrm>
            <a:off x="2028597" y="1916568"/>
            <a:ext cx="8123341" cy="540655"/>
          </a:xfrm>
          <a:prstGeom prst="rect">
            <a:avLst/>
          </a:prstGeom>
        </p:spPr>
      </p:pic>
      <p:pic>
        <p:nvPicPr>
          <p:cNvPr id="5" name="Imagen 4"/>
          <p:cNvPicPr>
            <a:picLocks noChangeAspect="1"/>
          </p:cNvPicPr>
          <p:nvPr/>
        </p:nvPicPr>
        <p:blipFill>
          <a:blip r:embed="rId4"/>
          <a:stretch>
            <a:fillRect/>
          </a:stretch>
        </p:blipFill>
        <p:spPr>
          <a:xfrm>
            <a:off x="3384550" y="4726380"/>
            <a:ext cx="2589546" cy="1629628"/>
          </a:xfrm>
          <a:prstGeom prst="rect">
            <a:avLst/>
          </a:prstGeom>
        </p:spPr>
      </p:pic>
      <p:pic>
        <p:nvPicPr>
          <p:cNvPr id="6" name="Imagen 5"/>
          <p:cNvPicPr>
            <a:picLocks noChangeAspect="1"/>
          </p:cNvPicPr>
          <p:nvPr/>
        </p:nvPicPr>
        <p:blipFill>
          <a:blip r:embed="rId5"/>
          <a:stretch>
            <a:fillRect/>
          </a:stretch>
        </p:blipFill>
        <p:spPr>
          <a:xfrm>
            <a:off x="6401467" y="4681997"/>
            <a:ext cx="1788688" cy="1738724"/>
          </a:xfrm>
          <a:prstGeom prst="rect">
            <a:avLst/>
          </a:prstGeom>
        </p:spPr>
      </p:pic>
      <p:sp>
        <p:nvSpPr>
          <p:cNvPr id="13"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pic>
        <p:nvPicPr>
          <p:cNvPr id="10" name="Imagen 9"/>
          <p:cNvPicPr>
            <a:picLocks noChangeAspect="1"/>
          </p:cNvPicPr>
          <p:nvPr/>
        </p:nvPicPr>
        <p:blipFill>
          <a:blip r:embed="rId6"/>
          <a:stretch>
            <a:fillRect/>
          </a:stretch>
        </p:blipFill>
        <p:spPr>
          <a:xfrm>
            <a:off x="2184219" y="3188240"/>
            <a:ext cx="2647950" cy="1085850"/>
          </a:xfrm>
          <a:prstGeom prst="rect">
            <a:avLst/>
          </a:prstGeom>
        </p:spPr>
      </p:pic>
    </p:spTree>
    <p:extLst>
      <p:ext uri="{BB962C8B-B14F-4D97-AF65-F5344CB8AC3E}">
        <p14:creationId xmlns:p14="http://schemas.microsoft.com/office/powerpoint/2010/main" val="2802210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11</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705468" y="1677561"/>
            <a:ext cx="10769600" cy="4495800"/>
          </a:xfrm>
        </p:spPr>
        <p:txBody>
          <a:bodyPr>
            <a:noAutofit/>
          </a:bodyPr>
          <a:lstStyle/>
          <a:p>
            <a:pPr marL="285750" indent="-285750">
              <a:buFont typeface="Arial" panose="020B0604020202020204" pitchFamily="34" charset="0"/>
              <a:buChar char="•"/>
            </a:pPr>
            <a:r>
              <a:rPr lang="es-ES" sz="1800" b="1" i="1" dirty="0" smtClean="0"/>
              <a:t>“</a:t>
            </a:r>
            <a:r>
              <a:rPr lang="en-US" sz="1800" b="1" i="1" dirty="0"/>
              <a:t>I can not determine the risk of my application or my users</a:t>
            </a:r>
            <a:r>
              <a:rPr lang="es-ES" sz="1800" b="1" i="1" dirty="0" smtClean="0"/>
              <a:t>”</a:t>
            </a:r>
          </a:p>
          <a:p>
            <a:pPr marL="285750" indent="-285750">
              <a:buFont typeface="Arial" panose="020B0604020202020204" pitchFamily="34" charset="0"/>
              <a:buChar char="•"/>
            </a:pPr>
            <a:r>
              <a:rPr lang="es-ES" sz="1800" b="1" i="1" dirty="0" smtClean="0"/>
              <a:t>“</a:t>
            </a:r>
            <a:r>
              <a:rPr lang="en-US" sz="1800" b="1" i="1" dirty="0"/>
              <a:t>I do not know what some are for, some are $$$ and I do not know how to request others</a:t>
            </a:r>
            <a:r>
              <a:rPr lang="es-ES" sz="1800" b="1" i="1" dirty="0" smtClean="0"/>
              <a:t>”</a:t>
            </a:r>
            <a:endParaRPr lang="es-ES" sz="1800" b="1" i="1" dirty="0"/>
          </a:p>
          <a:p>
            <a:pPr marL="285750" indent="-285750">
              <a:buFont typeface="Arial" panose="020B0604020202020204" pitchFamily="34" charset="0"/>
              <a:buChar char="•"/>
            </a:pPr>
            <a:r>
              <a:rPr lang="es-ES" sz="1800" b="1" i="1" dirty="0" smtClean="0"/>
              <a:t>“</a:t>
            </a:r>
            <a:r>
              <a:rPr lang="en-US" sz="1800" b="1" i="1" dirty="0" smtClean="0"/>
              <a:t>False </a:t>
            </a:r>
            <a:r>
              <a:rPr lang="en-US" sz="1800" b="1" i="1" dirty="0"/>
              <a:t>positives or vulnerabilities "do not belong to me" </a:t>
            </a:r>
            <a:r>
              <a:rPr lang="es-ES" sz="1800" b="1" i="1" dirty="0" smtClean="0"/>
              <a:t>”</a:t>
            </a:r>
            <a:endParaRPr lang="es-ES" sz="1800" b="1" i="1" dirty="0"/>
          </a:p>
          <a:p>
            <a:pPr marL="285750" indent="-285750">
              <a:buFont typeface="Arial" panose="020B0604020202020204" pitchFamily="34" charset="0"/>
              <a:buChar char="•"/>
            </a:pPr>
            <a:r>
              <a:rPr lang="es-ES" sz="1800" b="1" i="1" dirty="0" smtClean="0"/>
              <a:t>“</a:t>
            </a:r>
            <a:r>
              <a:rPr lang="en-US" sz="1800" b="1" i="1" dirty="0"/>
              <a:t>The results are difficult to </a:t>
            </a:r>
            <a:r>
              <a:rPr lang="en-US" sz="1800" b="1" i="1" dirty="0" smtClean="0"/>
              <a:t>understand</a:t>
            </a:r>
            <a:r>
              <a:rPr lang="es-ES" sz="1800" b="1" i="1" dirty="0" smtClean="0"/>
              <a:t>”</a:t>
            </a:r>
            <a:endParaRPr lang="es-ES" sz="1800" b="1" i="1" dirty="0"/>
          </a:p>
          <a:p>
            <a:pPr marL="285750" indent="-285750">
              <a:buFont typeface="Arial" panose="020B0604020202020204" pitchFamily="34" charset="0"/>
              <a:buChar char="•"/>
            </a:pPr>
            <a:r>
              <a:rPr lang="es-ES" sz="1800" b="1" i="1" dirty="0" smtClean="0"/>
              <a:t>“</a:t>
            </a:r>
            <a:r>
              <a:rPr lang="en-US" sz="1800" b="1" i="1" dirty="0"/>
              <a:t>I can not move it in a practical way to my project. I </a:t>
            </a:r>
            <a:r>
              <a:rPr lang="en-US" sz="1800" b="1" i="1" dirty="0" smtClean="0"/>
              <a:t>have a lack of </a:t>
            </a:r>
            <a:r>
              <a:rPr lang="en-US" sz="1800" b="1" i="1" dirty="0"/>
              <a:t>"detail"</a:t>
            </a:r>
            <a:r>
              <a:rPr lang="es-ES" sz="1800" b="1" i="1" dirty="0" smtClean="0"/>
              <a:t> ”</a:t>
            </a:r>
            <a:endParaRPr lang="es-ES" sz="1800" b="1" i="1" dirty="0"/>
          </a:p>
          <a:p>
            <a:pPr marL="285750" indent="-285750">
              <a:buFont typeface="Arial" panose="020B0604020202020204" pitchFamily="34" charset="0"/>
              <a:buChar char="•"/>
            </a:pPr>
            <a:r>
              <a:rPr lang="es-ES" sz="1800" b="1" i="1" dirty="0" smtClean="0"/>
              <a:t>“</a:t>
            </a:r>
            <a:r>
              <a:rPr lang="en-US" sz="1800" b="1" i="1" dirty="0" smtClean="0"/>
              <a:t>How </a:t>
            </a:r>
            <a:r>
              <a:rPr lang="en-US" sz="1800" b="1" i="1" dirty="0"/>
              <a:t>do I fix it? How do we work on that solution? </a:t>
            </a:r>
            <a:r>
              <a:rPr lang="es-ES" sz="1800" b="1" i="1" dirty="0" smtClean="0"/>
              <a:t>”</a:t>
            </a:r>
          </a:p>
          <a:p>
            <a:pPr marL="0" indent="0">
              <a:buNone/>
            </a:pPr>
            <a:endParaRPr lang="es-ES" sz="1800" b="1" i="1" dirty="0" smtClean="0"/>
          </a:p>
          <a:p>
            <a:pPr marL="285750" indent="-285750">
              <a:buFont typeface="Arial" panose="020B0604020202020204" pitchFamily="34" charset="0"/>
              <a:buChar char="•"/>
            </a:pPr>
            <a:r>
              <a:rPr lang="es-ES" sz="1800" b="1" i="1" dirty="0" smtClean="0">
                <a:solidFill>
                  <a:srgbClr val="FF0000"/>
                </a:solidFill>
              </a:rPr>
              <a:t>SECURITY </a:t>
            </a:r>
            <a:r>
              <a:rPr lang="es-ES" sz="1800" b="1" i="1" dirty="0" err="1" smtClean="0">
                <a:solidFill>
                  <a:srgbClr val="FF0000"/>
                </a:solidFill>
              </a:rPr>
              <a:t>guys</a:t>
            </a:r>
            <a:r>
              <a:rPr lang="es-ES" sz="1800" b="1" i="1" dirty="0" smtClean="0">
                <a:solidFill>
                  <a:srgbClr val="FF0000"/>
                </a:solidFill>
              </a:rPr>
              <a:t>: </a:t>
            </a:r>
            <a:r>
              <a:rPr lang="en-US" sz="1800" b="1" i="1" dirty="0" smtClean="0">
                <a:solidFill>
                  <a:srgbClr val="FF0000"/>
                </a:solidFill>
              </a:rPr>
              <a:t> </a:t>
            </a:r>
            <a:r>
              <a:rPr lang="en-US" sz="1800" b="1" i="1" dirty="0">
                <a:solidFill>
                  <a:srgbClr val="FF0000"/>
                </a:solidFill>
              </a:rPr>
              <a:t>not so </a:t>
            </a:r>
            <a:r>
              <a:rPr lang="en-US" sz="1800" b="1" i="1" dirty="0" smtClean="0">
                <a:solidFill>
                  <a:srgbClr val="FF0000"/>
                </a:solidFill>
              </a:rPr>
              <a:t>mature </a:t>
            </a:r>
            <a:r>
              <a:rPr lang="en-US" sz="1800" b="1" i="1" dirty="0" smtClean="0">
                <a:solidFill>
                  <a:srgbClr val="FF0000"/>
                </a:solidFill>
              </a:rPr>
              <a:t>tools sometimes </a:t>
            </a:r>
            <a:r>
              <a:rPr lang="es-ES" sz="1800" b="1" i="1" dirty="0" smtClean="0">
                <a:solidFill>
                  <a:srgbClr val="FF0000"/>
                </a:solidFill>
              </a:rPr>
              <a:t>….</a:t>
            </a:r>
            <a:endParaRPr lang="es-ES" sz="1800" b="1" i="1" dirty="0">
              <a:solidFill>
                <a:srgbClr val="FF0000"/>
              </a:solidFill>
            </a:endParaRPr>
          </a:p>
          <a:p>
            <a:pPr marL="0" indent="0" algn="r">
              <a:spcBef>
                <a:spcPct val="0"/>
              </a:spcBef>
              <a:buNone/>
            </a:pPr>
            <a:endParaRPr lang="es-ES" sz="3600" dirty="0">
              <a:solidFill>
                <a:schemeClr val="accent1"/>
              </a:solidFill>
              <a:effectLst>
                <a:outerShdw blurRad="38100" dist="38100" dir="2700000" algn="tl">
                  <a:srgbClr val="000000">
                    <a:alpha val="43137"/>
                  </a:srgbClr>
                </a:outerShdw>
              </a:effectLst>
              <a:latin typeface="+mj-lt"/>
              <a:ea typeface="+mj-ea"/>
              <a:cs typeface="+mj-cs"/>
            </a:endParaRPr>
          </a:p>
          <a:p>
            <a:pPr marL="0" indent="0" algn="r">
              <a:spcBef>
                <a:spcPct val="0"/>
              </a:spcBef>
              <a:buNone/>
            </a:pPr>
            <a:endParaRPr lang="es-ES" sz="3600" dirty="0" smtClean="0">
              <a:solidFill>
                <a:schemeClr val="accent1"/>
              </a:solidFill>
              <a:effectLst>
                <a:outerShdw blurRad="38100" dist="38100" dir="2700000" algn="tl">
                  <a:srgbClr val="000000">
                    <a:alpha val="43137"/>
                  </a:srgbClr>
                </a:outerShdw>
              </a:effectLst>
              <a:latin typeface="+mj-lt"/>
              <a:ea typeface="+mj-ea"/>
              <a:cs typeface="+mj-cs"/>
            </a:endParaRPr>
          </a:p>
          <a:p>
            <a:pPr marL="0" indent="0" algn="r">
              <a:spcBef>
                <a:spcPct val="0"/>
              </a:spcBef>
              <a:buNone/>
            </a:pPr>
            <a:endParaRPr lang="es-ES" sz="3600" dirty="0">
              <a:solidFill>
                <a:schemeClr val="accent1"/>
              </a:solidFill>
              <a:effectLst>
                <a:outerShdw blurRad="38100" dist="38100" dir="2700000" algn="tl">
                  <a:srgbClr val="000000">
                    <a:alpha val="43137"/>
                  </a:srgbClr>
                </a:outerShdw>
              </a:effectLst>
              <a:latin typeface="+mj-lt"/>
              <a:ea typeface="+mj-ea"/>
              <a:cs typeface="+mj-cs"/>
            </a:endParaRPr>
          </a:p>
          <a:p>
            <a:pPr marL="0" indent="0" algn="r">
              <a:spcBef>
                <a:spcPct val="0"/>
              </a:spcBef>
              <a:buNone/>
            </a:pPr>
            <a:r>
              <a:rPr lang="en-US" sz="3600" dirty="0" smtClean="0">
                <a:solidFill>
                  <a:srgbClr val="FF0000"/>
                </a:solidFill>
                <a:effectLst>
                  <a:outerShdw blurRad="38100" dist="38100" dir="2700000" algn="tl">
                    <a:srgbClr val="000000">
                      <a:alpha val="43137"/>
                    </a:srgbClr>
                  </a:outerShdw>
                </a:effectLst>
                <a:latin typeface="+mj-lt"/>
                <a:ea typeface="+mj-ea"/>
                <a:cs typeface="+mj-cs"/>
              </a:rPr>
              <a:t>What</a:t>
            </a:r>
            <a:r>
              <a:rPr lang="en-US" sz="3600" dirty="0" smtClean="0">
                <a:solidFill>
                  <a:srgbClr val="FF0000"/>
                </a:solidFill>
                <a:effectLst>
                  <a:outerShdw blurRad="38100" dist="38100" dir="2700000" algn="tl">
                    <a:srgbClr val="000000">
                      <a:alpha val="43137"/>
                    </a:srgbClr>
                  </a:outerShdw>
                </a:effectLst>
                <a:latin typeface="+mj-lt"/>
                <a:ea typeface="+mj-ea"/>
                <a:cs typeface="+mj-cs"/>
              </a:rPr>
              <a:t> </a:t>
            </a:r>
            <a:r>
              <a:rPr lang="en-US" sz="3600" dirty="0">
                <a:solidFill>
                  <a:srgbClr val="FF0000"/>
                </a:solidFill>
                <a:effectLst>
                  <a:outerShdw blurRad="38100" dist="38100" dir="2700000" algn="tl">
                    <a:srgbClr val="000000">
                      <a:alpha val="43137"/>
                    </a:srgbClr>
                  </a:outerShdw>
                </a:effectLst>
                <a:latin typeface="+mj-lt"/>
                <a:ea typeface="+mj-ea"/>
                <a:cs typeface="+mj-cs"/>
              </a:rPr>
              <a:t>if we could avoid (almost) all this?</a:t>
            </a:r>
            <a:endParaRPr lang="es-ES" sz="3600" dirty="0">
              <a:solidFill>
                <a:srgbClr val="FF0000"/>
              </a:solidFill>
              <a:effectLst>
                <a:outerShdw blurRad="38100" dist="38100" dir="2700000" algn="tl">
                  <a:srgbClr val="000000">
                    <a:alpha val="43137"/>
                  </a:srgbClr>
                </a:outerShdw>
              </a:effectLst>
              <a:latin typeface="+mj-lt"/>
              <a:ea typeface="+mj-ea"/>
              <a:cs typeface="+mj-cs"/>
            </a:endParaRPr>
          </a:p>
          <a:p>
            <a:pPr marL="285750" indent="-285750">
              <a:buFont typeface="Arial" panose="020B0604020202020204" pitchFamily="34" charset="0"/>
              <a:buChar char="•"/>
            </a:pPr>
            <a:endParaRPr lang="es-ES" sz="1800" b="1" dirty="0"/>
          </a:p>
          <a:p>
            <a:endParaRPr lang="es-ES" sz="1800" b="1" dirty="0"/>
          </a:p>
          <a:p>
            <a:endParaRPr lang="es-ES" sz="1800" b="1"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11025" y="846479"/>
            <a:ext cx="10758487" cy="612775"/>
          </a:xfrm>
        </p:spPr>
        <p:txBody>
          <a:bodyPr>
            <a:normAutofit fontScale="90000"/>
          </a:bodyPr>
          <a:lstStyle/>
          <a:p>
            <a:r>
              <a:rPr lang="es-ES" dirty="0" err="1" smtClean="0">
                <a:effectLst>
                  <a:outerShdw blurRad="38100" dist="38100" dir="2700000" algn="tl">
                    <a:srgbClr val="000000">
                      <a:alpha val="43137"/>
                    </a:srgbClr>
                  </a:outerShdw>
                </a:effectLst>
              </a:rPr>
              <a:t>Good</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tools</a:t>
            </a:r>
            <a:r>
              <a:rPr lang="es-ES" dirty="0" smtClean="0">
                <a:effectLst>
                  <a:outerShdw blurRad="38100" dist="38100" dir="2700000" algn="tl">
                    <a:srgbClr val="000000">
                      <a:alpha val="43137"/>
                    </a:srgbClr>
                  </a:outerShdw>
                </a:effectLst>
              </a:rPr>
              <a:t> and </a:t>
            </a:r>
            <a:r>
              <a:rPr lang="es-ES" dirty="0" err="1" smtClean="0">
                <a:effectLst>
                  <a:outerShdw blurRad="38100" dist="38100" dir="2700000" algn="tl">
                    <a:srgbClr val="000000">
                      <a:alpha val="43137"/>
                    </a:srgbClr>
                  </a:outerShdw>
                </a:effectLst>
              </a:rPr>
              <a:t>tricks</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but</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sp>
        <p:nvSpPr>
          <p:cNvPr id="8"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222165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1000"/>
                                        <p:tgtEl>
                                          <p:spTgt spid="7">
                                            <p:txEl>
                                              <p:pRg st="11" end="11"/>
                                            </p:txEl>
                                          </p:spTgt>
                                        </p:tgtEl>
                                      </p:cBhvr>
                                    </p:animEffect>
                                    <p:anim calcmode="lin" valueType="num">
                                      <p:cBhvr>
                                        <p:cTn id="8" dur="1000" fill="hold"/>
                                        <p:tgtEl>
                                          <p:spTgt spid="7">
                                            <p:txEl>
                                              <p:pRg st="11" end="1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883" y="1517074"/>
            <a:ext cx="7107381" cy="3997902"/>
          </a:xfrm>
          <a:prstGeom prst="rect">
            <a:avLst/>
          </a:prstGeom>
        </p:spPr>
      </p:pic>
      <p:sp>
        <p:nvSpPr>
          <p:cNvPr id="7"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905869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13</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9982200" y="3906838"/>
            <a:ext cx="2209800" cy="2270125"/>
          </a:xfrm>
        </p:spPr>
        <p:txBody>
          <a:bodyPr>
            <a:noAutofit/>
          </a:bodyPr>
          <a:lstStyle/>
          <a:p>
            <a:r>
              <a:rPr lang="es-ES" sz="1800" b="1" dirty="0" smtClean="0"/>
              <a:t>	</a:t>
            </a:r>
            <a:endParaRPr lang="es-ES" sz="1800" b="1" dirty="0"/>
          </a:p>
          <a:p>
            <a:endParaRPr lang="es-ES" sz="1800" b="1"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22243" y="829737"/>
            <a:ext cx="10758487" cy="612775"/>
          </a:xfrm>
        </p:spPr>
        <p:txBody>
          <a:bodyPr>
            <a:normAutofit fontScale="90000"/>
          </a:bodyPr>
          <a:lstStyle/>
          <a:p>
            <a:r>
              <a:rPr lang="es-ES" dirty="0" smtClean="0">
                <a:effectLst>
                  <a:outerShdw blurRad="38100" dist="38100" dir="2700000" algn="tl">
                    <a:srgbClr val="000000">
                      <a:alpha val="43137"/>
                    </a:srgbClr>
                  </a:outerShdw>
                </a:effectLst>
              </a:rPr>
              <a:t>Day 0 </a:t>
            </a:r>
            <a:r>
              <a:rPr lang="es-ES" dirty="0" err="1" smtClean="0">
                <a:effectLst>
                  <a:outerShdw blurRad="38100" dist="38100" dir="2700000" algn="tl">
                    <a:srgbClr val="000000">
                      <a:alpha val="43137"/>
                    </a:srgbClr>
                  </a:outerShdw>
                </a:effectLst>
              </a:rPr>
              <a:t>solutions</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pic>
        <p:nvPicPr>
          <p:cNvPr id="8" name="Imagen 7"/>
          <p:cNvPicPr>
            <a:picLocks noChangeAspect="1"/>
          </p:cNvPicPr>
          <p:nvPr/>
        </p:nvPicPr>
        <p:blipFill>
          <a:blip r:embed="rId2"/>
          <a:stretch>
            <a:fillRect/>
          </a:stretch>
        </p:blipFill>
        <p:spPr>
          <a:xfrm>
            <a:off x="8231258" y="337100"/>
            <a:ext cx="3238500" cy="1905000"/>
          </a:xfrm>
          <a:prstGeom prst="rect">
            <a:avLst/>
          </a:prstGeom>
        </p:spPr>
      </p:pic>
      <p:graphicFrame>
        <p:nvGraphicFramePr>
          <p:cNvPr id="3" name="Diagrama 2"/>
          <p:cNvGraphicFramePr/>
          <p:nvPr>
            <p:extLst>
              <p:ext uri="{D42A27DB-BD31-4B8C-83A1-F6EECF244321}">
                <p14:modId xmlns:p14="http://schemas.microsoft.com/office/powerpoint/2010/main" val="536390680"/>
              </p:ext>
            </p:extLst>
          </p:nvPr>
        </p:nvGraphicFramePr>
        <p:xfrm>
          <a:off x="722243" y="1681932"/>
          <a:ext cx="8128000" cy="42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lecha curvada hacia arriba 5"/>
          <p:cNvSpPr/>
          <p:nvPr/>
        </p:nvSpPr>
        <p:spPr>
          <a:xfrm rot="20457146">
            <a:off x="8294854" y="5619404"/>
            <a:ext cx="2195807" cy="1020454"/>
          </a:xfrm>
          <a:prstGeom prst="curvedUpArrow">
            <a:avLst>
              <a:gd name="adj1" fmla="val 42709"/>
              <a:gd name="adj2" fmla="val 50000"/>
              <a:gd name="adj3" fmla="val 25000"/>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schemeClr val="tx1"/>
              </a:solidFill>
            </a:endParaRPr>
          </a:p>
        </p:txBody>
      </p:sp>
      <p:sp>
        <p:nvSpPr>
          <p:cNvPr id="9" name="Explosión 2 8"/>
          <p:cNvSpPr/>
          <p:nvPr/>
        </p:nvSpPr>
        <p:spPr>
          <a:xfrm>
            <a:off x="8311269" y="2331830"/>
            <a:ext cx="3735952" cy="3597771"/>
          </a:xfrm>
          <a:prstGeom prst="irregularSeal2">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Follow up: Learning process and Feedback (In both directions)</a:t>
            </a:r>
            <a:endParaRPr lang="es-ES" sz="1600" b="1" dirty="0"/>
          </a:p>
        </p:txBody>
      </p:sp>
      <p:sp>
        <p:nvSpPr>
          <p:cNvPr id="12"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11846507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14</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61014" y="1638641"/>
            <a:ext cx="10769600" cy="4717709"/>
          </a:xfrm>
        </p:spPr>
        <p:txBody>
          <a:bodyPr>
            <a:noAutofit/>
          </a:bodyPr>
          <a:lstStyle/>
          <a:p>
            <a:pPr marL="0" indent="0">
              <a:buNone/>
            </a:pPr>
            <a:r>
              <a:rPr lang="es-ES" sz="1800" b="1" dirty="0"/>
              <a:t>	</a:t>
            </a:r>
            <a:r>
              <a:rPr lang="es-ES" sz="1800" b="1" dirty="0" smtClean="0"/>
              <a:t>					</a:t>
            </a:r>
            <a:r>
              <a:rPr lang="es-ES" sz="2000" b="1" dirty="0" smtClean="0"/>
              <a:t>    √ </a:t>
            </a:r>
            <a:r>
              <a:rPr lang="es-ES" sz="2000" b="1" dirty="0" err="1"/>
              <a:t>Structural</a:t>
            </a:r>
            <a:r>
              <a:rPr lang="es-ES" sz="2000" b="1" dirty="0"/>
              <a:t> </a:t>
            </a:r>
            <a:r>
              <a:rPr lang="es-ES" sz="2000" b="1" dirty="0" err="1"/>
              <a:t>analysis</a:t>
            </a:r>
            <a:endParaRPr lang="es-ES" sz="2000" b="1" dirty="0"/>
          </a:p>
          <a:p>
            <a:pPr marL="0" indent="0">
              <a:buNone/>
            </a:pPr>
            <a:r>
              <a:rPr lang="es-ES" sz="2000" b="1" dirty="0"/>
              <a:t>	</a:t>
            </a:r>
            <a:r>
              <a:rPr lang="es-ES" sz="2000" b="1" dirty="0" smtClean="0"/>
              <a:t>					       √ </a:t>
            </a:r>
            <a:r>
              <a:rPr lang="es-ES" sz="2000" b="1" dirty="0" err="1"/>
              <a:t>Review</a:t>
            </a:r>
            <a:r>
              <a:rPr lang="es-ES" sz="2000" b="1" dirty="0"/>
              <a:t> of </a:t>
            </a:r>
            <a:r>
              <a:rPr lang="es-ES" sz="2000" b="1" dirty="0" err="1"/>
              <a:t>design</a:t>
            </a:r>
            <a:r>
              <a:rPr lang="es-ES" sz="2000" b="1" dirty="0"/>
              <a:t> </a:t>
            </a:r>
            <a:r>
              <a:rPr lang="es-ES" sz="2000" b="1" dirty="0" err="1"/>
              <a:t>elements</a:t>
            </a:r>
            <a:endParaRPr lang="es-ES" sz="2000" b="1" dirty="0" smtClean="0"/>
          </a:p>
          <a:p>
            <a:pPr marL="0" indent="0">
              <a:buNone/>
            </a:pPr>
            <a:r>
              <a:rPr lang="es-ES" sz="2000" b="1" dirty="0"/>
              <a:t>	</a:t>
            </a:r>
            <a:r>
              <a:rPr lang="es-ES" sz="2000" b="1" dirty="0" smtClean="0"/>
              <a:t>				</a:t>
            </a:r>
            <a:r>
              <a:rPr lang="es-ES" sz="2000" b="1" dirty="0"/>
              <a:t> </a:t>
            </a:r>
            <a:r>
              <a:rPr lang="es-ES" sz="2000" b="1" dirty="0" smtClean="0"/>
              <a:t>                          √ </a:t>
            </a:r>
            <a:r>
              <a:rPr lang="es-ES" sz="2000" b="1" dirty="0" err="1"/>
              <a:t>Priorities</a:t>
            </a:r>
            <a:r>
              <a:rPr lang="es-ES" sz="2000" b="1" dirty="0"/>
              <a:t> </a:t>
            </a:r>
            <a:r>
              <a:rPr lang="es-ES" sz="2000" b="1" dirty="0" err="1"/>
              <a:t>according</a:t>
            </a:r>
            <a:r>
              <a:rPr lang="es-ES" sz="2000" b="1" dirty="0"/>
              <a:t> to </a:t>
            </a:r>
            <a:r>
              <a:rPr lang="es-ES" sz="2000" b="1" dirty="0" err="1"/>
              <a:t>risk</a:t>
            </a:r>
            <a:endParaRPr lang="es-ES" sz="2000" b="1" dirty="0" smtClean="0"/>
          </a:p>
          <a:p>
            <a:r>
              <a:rPr lang="es-ES" sz="2000" b="1" dirty="0"/>
              <a:t>	</a:t>
            </a:r>
            <a:r>
              <a:rPr lang="es-ES" sz="2000" b="1" dirty="0" smtClean="0"/>
              <a:t>				</a:t>
            </a:r>
            <a:r>
              <a:rPr lang="es-ES" sz="2000" b="1" dirty="0"/>
              <a:t> </a:t>
            </a:r>
            <a:r>
              <a:rPr lang="es-ES" sz="2000" b="1" dirty="0" smtClean="0"/>
              <a:t>                              √ A </a:t>
            </a:r>
            <a:r>
              <a:rPr lang="es-ES" sz="2000" b="1" dirty="0" err="1"/>
              <a:t>way</a:t>
            </a:r>
            <a:r>
              <a:rPr lang="es-ES" sz="2000" b="1" dirty="0"/>
              <a:t> to </a:t>
            </a:r>
            <a:r>
              <a:rPr lang="es-ES" sz="2000" b="1" dirty="0" err="1"/>
              <a:t>understand</a:t>
            </a:r>
            <a:r>
              <a:rPr lang="es-ES" sz="2000" b="1" dirty="0"/>
              <a:t> </a:t>
            </a:r>
            <a:r>
              <a:rPr lang="es-ES" sz="2000" b="1" dirty="0" smtClean="0"/>
              <a:t>...</a:t>
            </a:r>
          </a:p>
          <a:p>
            <a:endParaRPr lang="es-ES" sz="2000" b="1" dirty="0"/>
          </a:p>
          <a:p>
            <a:endParaRPr lang="es-ES" sz="2000" b="1" dirty="0" smtClean="0"/>
          </a:p>
          <a:p>
            <a:endParaRPr lang="es-ES" sz="2000" b="1" dirty="0"/>
          </a:p>
          <a:p>
            <a:endParaRPr lang="es-ES" sz="2000" b="1" dirty="0" smtClean="0"/>
          </a:p>
          <a:p>
            <a:endParaRPr lang="es-ES" sz="2000" b="1" dirty="0"/>
          </a:p>
          <a:p>
            <a:pPr marL="0" indent="0">
              <a:buNone/>
            </a:pPr>
            <a:r>
              <a:rPr lang="es-ES" sz="2000" b="1" dirty="0"/>
              <a:t>									</a:t>
            </a:r>
            <a:r>
              <a:rPr lang="es-ES" sz="2000" b="1" dirty="0" smtClean="0"/>
              <a:t>     </a:t>
            </a:r>
            <a:r>
              <a:rPr lang="es-ES" sz="1000" b="1" i="1" dirty="0" smtClean="0"/>
              <a:t>(</a:t>
            </a:r>
            <a:r>
              <a:rPr lang="es-ES" sz="1000" b="1" i="1" dirty="0"/>
              <a:t>Do </a:t>
            </a:r>
            <a:r>
              <a:rPr lang="es-ES" sz="1000" b="1" i="1" dirty="0" err="1"/>
              <a:t>not</a:t>
            </a:r>
            <a:r>
              <a:rPr lang="es-ES" sz="1000" b="1" i="1" dirty="0"/>
              <a:t> </a:t>
            </a:r>
            <a:r>
              <a:rPr lang="es-ES" sz="1000" b="1" i="1" dirty="0" err="1"/>
              <a:t>stereotype</a:t>
            </a:r>
            <a:r>
              <a:rPr lang="es-ES" sz="1000" b="1" i="1" dirty="0"/>
              <a:t>, </a:t>
            </a:r>
            <a:r>
              <a:rPr lang="es-ES" sz="1000" b="1" i="1" dirty="0" err="1"/>
              <a:t>please</a:t>
            </a:r>
            <a:r>
              <a:rPr lang="es-ES" sz="1000" b="1" i="1" dirty="0"/>
              <a:t>.)</a:t>
            </a:r>
            <a:endParaRPr lang="es-ES" sz="1000" b="1" i="1" dirty="0" smtClean="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66888" y="846479"/>
            <a:ext cx="10758487" cy="612775"/>
          </a:xfrm>
        </p:spPr>
        <p:txBody>
          <a:bodyPr>
            <a:normAutofit fontScale="90000"/>
          </a:bodyPr>
          <a:lstStyle/>
          <a:p>
            <a:r>
              <a:rPr lang="es-ES" dirty="0" err="1" smtClean="0">
                <a:effectLst>
                  <a:outerShdw blurRad="38100" dist="38100" dir="2700000" algn="tl">
                    <a:srgbClr val="000000">
                      <a:alpha val="43137"/>
                    </a:srgbClr>
                  </a:outerShdw>
                </a:effectLst>
              </a:rPr>
              <a:t>What</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is</a:t>
            </a:r>
            <a:r>
              <a:rPr lang="es-ES" dirty="0" smtClean="0">
                <a:effectLst>
                  <a:outerShdw blurRad="38100" dist="38100" dir="2700000" algn="tl">
                    <a:srgbClr val="000000">
                      <a:alpha val="43137"/>
                    </a:srgbClr>
                  </a:outerShdw>
                </a:effectLst>
              </a:rPr>
              <a:t> a </a:t>
            </a:r>
            <a:r>
              <a:rPr lang="es-ES" dirty="0" err="1" smtClean="0">
                <a:effectLst>
                  <a:outerShdw blurRad="38100" dist="38100" dir="2700000" algn="tl">
                    <a:srgbClr val="000000">
                      <a:alpha val="43137"/>
                    </a:srgbClr>
                  </a:outerShdw>
                </a:effectLst>
              </a:rPr>
              <a:t>Threat</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Model</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pic>
        <p:nvPicPr>
          <p:cNvPr id="8" name="Imagen 7"/>
          <p:cNvPicPr>
            <a:picLocks noChangeAspect="1"/>
          </p:cNvPicPr>
          <p:nvPr/>
        </p:nvPicPr>
        <p:blipFill>
          <a:blip r:embed="rId2"/>
          <a:stretch>
            <a:fillRect/>
          </a:stretch>
        </p:blipFill>
        <p:spPr>
          <a:xfrm>
            <a:off x="766888" y="1692351"/>
            <a:ext cx="5370559" cy="1476904"/>
          </a:xfrm>
          <a:prstGeom prst="rect">
            <a:avLst/>
          </a:prstGeom>
          <a:ln>
            <a:noFill/>
          </a:ln>
          <a:effectLst>
            <a:outerShdw blurRad="292100" dist="139700" dir="2700000" algn="tl" rotWithShape="0">
              <a:srgbClr val="333333">
                <a:alpha val="65000"/>
              </a:srgbClr>
            </a:outerShdw>
          </a:effectLst>
        </p:spPr>
      </p:pic>
      <p:pic>
        <p:nvPicPr>
          <p:cNvPr id="9" name="Imagen 8"/>
          <p:cNvPicPr>
            <a:picLocks noChangeAspect="1"/>
          </p:cNvPicPr>
          <p:nvPr/>
        </p:nvPicPr>
        <p:blipFill>
          <a:blip r:embed="rId3"/>
          <a:stretch>
            <a:fillRect/>
          </a:stretch>
        </p:blipFill>
        <p:spPr>
          <a:xfrm>
            <a:off x="3166351" y="3834747"/>
            <a:ext cx="2038350" cy="1933575"/>
          </a:xfrm>
          <a:prstGeom prst="rect">
            <a:avLst/>
          </a:prstGeom>
        </p:spPr>
      </p:pic>
      <p:pic>
        <p:nvPicPr>
          <p:cNvPr id="12" name="Imagen 11"/>
          <p:cNvPicPr>
            <a:picLocks noChangeAspect="1"/>
          </p:cNvPicPr>
          <p:nvPr/>
        </p:nvPicPr>
        <p:blipFill>
          <a:blip r:embed="rId4"/>
          <a:stretch>
            <a:fillRect/>
          </a:stretch>
        </p:blipFill>
        <p:spPr>
          <a:xfrm>
            <a:off x="6886927" y="3929447"/>
            <a:ext cx="2033372" cy="1933575"/>
          </a:xfrm>
          <a:prstGeom prst="rect">
            <a:avLst/>
          </a:prstGeom>
        </p:spPr>
      </p:pic>
      <p:sp>
        <p:nvSpPr>
          <p:cNvPr id="13" name="Flecha derecha 12"/>
          <p:cNvSpPr/>
          <p:nvPr/>
        </p:nvSpPr>
        <p:spPr>
          <a:xfrm>
            <a:off x="5530659" y="4524638"/>
            <a:ext cx="1030310" cy="553792"/>
          </a:xfrm>
          <a:prstGeom prst="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362265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2" presetClass="entr" presetSubtype="4"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 calcmode="lin" valueType="num">
                                      <p:cBhvr additive="base">
                                        <p:cTn id="1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0"/>
                                        <p:tgtEl>
                                          <p:spTgt spid="13"/>
                                        </p:tgtEl>
                                      </p:cBhvr>
                                    </p:animEffect>
                                    <p:anim calcmode="lin" valueType="num">
                                      <p:cBhvr>
                                        <p:cTn id="31" dur="2000" fill="hold"/>
                                        <p:tgtEl>
                                          <p:spTgt spid="13"/>
                                        </p:tgtEl>
                                        <p:attrNameLst>
                                          <p:attrName>ppt_w</p:attrName>
                                        </p:attrNameLst>
                                      </p:cBhvr>
                                      <p:tavLst>
                                        <p:tav tm="0" fmla="#ppt_w*sin(2.5*pi*$)">
                                          <p:val>
                                            <p:fltVal val="0"/>
                                          </p:val>
                                        </p:tav>
                                        <p:tav tm="100000">
                                          <p:val>
                                            <p:fltVal val="1"/>
                                          </p:val>
                                        </p:tav>
                                      </p:tavLst>
                                    </p:anim>
                                    <p:anim calcmode="lin" valueType="num">
                                      <p:cBhvr>
                                        <p:cTn id="32"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15</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1403350" y="1468438"/>
            <a:ext cx="10788650" cy="4741862"/>
          </a:xfrm>
        </p:spPr>
        <p:txBody>
          <a:bodyPr>
            <a:noAutofit/>
          </a:bodyPr>
          <a:lstStyle/>
          <a:p>
            <a:endParaRPr lang="es-ES" sz="1800" b="1" dirty="0" smtClean="0"/>
          </a:p>
          <a:p>
            <a:endParaRPr lang="es-ES" sz="1800" b="1" u="sng" dirty="0" smtClean="0"/>
          </a:p>
          <a:p>
            <a:endParaRPr lang="es-ES" sz="1800" u="sng" dirty="0" smtClean="0">
              <a:ln w="0"/>
              <a:solidFill>
                <a:schemeClr val="accent1"/>
              </a:solidFill>
              <a:effectLst>
                <a:outerShdw blurRad="38100" dist="25400" dir="5400000" algn="ctr" rotWithShape="0">
                  <a:srgbClr val="6E747A">
                    <a:alpha val="43000"/>
                  </a:srgbClr>
                </a:outerShdw>
              </a:effectLst>
            </a:endParaRPr>
          </a:p>
          <a:p>
            <a:endParaRPr lang="es-ES" sz="1800" u="sng" dirty="0" smtClean="0">
              <a:ln w="0"/>
              <a:solidFill>
                <a:schemeClr val="accent1"/>
              </a:solidFill>
              <a:effectLst>
                <a:outerShdw blurRad="38100" dist="25400" dir="5400000" algn="ctr" rotWithShape="0">
                  <a:srgbClr val="6E747A">
                    <a:alpha val="43000"/>
                  </a:srgbClr>
                </a:outerShdw>
              </a:effectLst>
            </a:endParaRPr>
          </a:p>
          <a:p>
            <a:r>
              <a:rPr lang="es-ES" sz="1800" dirty="0" smtClean="0">
                <a:ln w="0"/>
                <a:solidFill>
                  <a:schemeClr val="accent1"/>
                </a:solidFill>
              </a:rPr>
              <a:t>                     </a:t>
            </a:r>
            <a:r>
              <a:rPr lang="es-ES" sz="3600" dirty="0">
                <a:solidFill>
                  <a:schemeClr val="accent1"/>
                </a:solidFill>
                <a:effectLst>
                  <a:outerShdw blurRad="38100" dist="38100" dir="2700000" algn="tl">
                    <a:srgbClr val="000000">
                      <a:alpha val="43137"/>
                    </a:srgbClr>
                  </a:outerShdw>
                </a:effectLst>
                <a:latin typeface="+mj-lt"/>
                <a:ea typeface="+mj-ea"/>
                <a:cs typeface="+mj-cs"/>
              </a:rPr>
              <a:t>+</a:t>
            </a:r>
          </a:p>
          <a:p>
            <a:pPr marL="0" indent="0">
              <a:buNone/>
            </a:pPr>
            <a:r>
              <a:rPr lang="es-ES" sz="1800" dirty="0">
                <a:ln w="0"/>
                <a:solidFill>
                  <a:schemeClr val="accent1"/>
                </a:solidFill>
              </a:rPr>
              <a:t> </a:t>
            </a:r>
            <a:r>
              <a:rPr lang="es-ES" sz="1800" dirty="0" smtClean="0">
                <a:ln w="0"/>
                <a:solidFill>
                  <a:schemeClr val="accent1"/>
                </a:solidFill>
              </a:rPr>
              <a:t>              </a:t>
            </a:r>
            <a:r>
              <a:rPr lang="es-ES" sz="3200" b="1" dirty="0" smtClean="0">
                <a:ln w="0"/>
              </a:rPr>
              <a:t> +</a:t>
            </a:r>
            <a:endParaRPr lang="es-ES" sz="3200" b="1" u="sng" dirty="0" smtClean="0">
              <a:ln w="0"/>
              <a:effectLst>
                <a:outerShdw blurRad="38100" dist="25400" dir="5400000" algn="ctr" rotWithShape="0">
                  <a:srgbClr val="6E747A">
                    <a:alpha val="43000"/>
                  </a:srgbClr>
                </a:outerShdw>
              </a:effectLst>
            </a:endParaRPr>
          </a:p>
          <a:p>
            <a:endParaRPr lang="es-ES" sz="1800" u="sng" dirty="0">
              <a:ln w="0"/>
              <a:solidFill>
                <a:schemeClr val="accent1"/>
              </a:solidFill>
              <a:effectLst>
                <a:outerShdw blurRad="38100" dist="25400" dir="5400000" algn="ctr" rotWithShape="0">
                  <a:srgbClr val="6E747A">
                    <a:alpha val="43000"/>
                  </a:srgbClr>
                </a:outerShdw>
              </a:effectLst>
            </a:endParaRPr>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22488" y="863326"/>
            <a:ext cx="10758487" cy="612775"/>
          </a:xfrm>
        </p:spPr>
        <p:txBody>
          <a:bodyPr>
            <a:normAutofit fontScale="90000"/>
          </a:bodyPr>
          <a:lstStyle/>
          <a:p>
            <a:r>
              <a:rPr lang="es-ES" dirty="0" err="1" smtClean="0">
                <a:effectLst>
                  <a:outerShdw blurRad="38100" dist="38100" dir="2700000" algn="tl">
                    <a:srgbClr val="000000">
                      <a:alpha val="43137"/>
                    </a:srgbClr>
                  </a:outerShdw>
                </a:effectLst>
              </a:rPr>
              <a:t>Modeling</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according</a:t>
            </a:r>
            <a:r>
              <a:rPr lang="es-ES" dirty="0" smtClean="0">
                <a:effectLst>
                  <a:outerShdw blurRad="38100" dist="38100" dir="2700000" algn="tl">
                    <a:srgbClr val="000000">
                      <a:alpha val="43137"/>
                    </a:srgbClr>
                  </a:outerShdw>
                </a:effectLst>
              </a:rPr>
              <a:t> to </a:t>
            </a:r>
            <a:r>
              <a:rPr lang="es-ES" dirty="0" err="1" smtClean="0">
                <a:effectLst>
                  <a:outerShdw blurRad="38100" dist="38100" dir="2700000" algn="tl">
                    <a:srgbClr val="000000">
                      <a:alpha val="43137"/>
                    </a:srgbClr>
                  </a:outerShdw>
                </a:effectLst>
              </a:rPr>
              <a:t>risk</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2"/>
          <a:stretch>
            <a:fillRect/>
          </a:stretch>
        </p:blipFill>
        <p:spPr>
          <a:xfrm>
            <a:off x="3862961" y="1594207"/>
            <a:ext cx="7618014" cy="4489378"/>
          </a:xfrm>
          <a:prstGeom prst="rect">
            <a:avLst/>
          </a:prstGeom>
        </p:spPr>
      </p:pic>
      <p:pic>
        <p:nvPicPr>
          <p:cNvPr id="11" name="Imagen 10"/>
          <p:cNvPicPr>
            <a:picLocks noChangeAspect="1"/>
          </p:cNvPicPr>
          <p:nvPr/>
        </p:nvPicPr>
        <p:blipFill>
          <a:blip r:embed="rId3"/>
          <a:stretch>
            <a:fillRect/>
          </a:stretch>
        </p:blipFill>
        <p:spPr>
          <a:xfrm>
            <a:off x="9272558" y="177210"/>
            <a:ext cx="1516093" cy="928280"/>
          </a:xfrm>
          <a:prstGeom prst="rect">
            <a:avLst/>
          </a:prstGeom>
        </p:spPr>
      </p:pic>
      <p:pic>
        <p:nvPicPr>
          <p:cNvPr id="8" name="Imagen 7"/>
          <p:cNvPicPr>
            <a:picLocks noChangeAspect="1"/>
          </p:cNvPicPr>
          <p:nvPr/>
        </p:nvPicPr>
        <p:blipFill>
          <a:blip r:embed="rId4"/>
          <a:stretch>
            <a:fillRect/>
          </a:stretch>
        </p:blipFill>
        <p:spPr>
          <a:xfrm>
            <a:off x="1381991" y="1681932"/>
            <a:ext cx="2195150" cy="1781945"/>
          </a:xfrm>
          <a:prstGeom prst="rect">
            <a:avLst/>
          </a:prstGeom>
        </p:spPr>
      </p:pic>
      <p:pic>
        <p:nvPicPr>
          <p:cNvPr id="10" name="Imagen 9"/>
          <p:cNvPicPr>
            <a:picLocks noChangeAspect="1"/>
          </p:cNvPicPr>
          <p:nvPr/>
        </p:nvPicPr>
        <p:blipFill>
          <a:blip r:embed="rId5"/>
          <a:stretch>
            <a:fillRect/>
          </a:stretch>
        </p:blipFill>
        <p:spPr>
          <a:xfrm>
            <a:off x="1403350" y="4184999"/>
            <a:ext cx="2399434" cy="774554"/>
          </a:xfrm>
          <a:prstGeom prst="rect">
            <a:avLst/>
          </a:prstGeom>
        </p:spPr>
      </p:pic>
      <p:pic>
        <p:nvPicPr>
          <p:cNvPr id="3" name="Imagen 2"/>
          <p:cNvPicPr>
            <a:picLocks noChangeAspect="1"/>
          </p:cNvPicPr>
          <p:nvPr/>
        </p:nvPicPr>
        <p:blipFill>
          <a:blip r:embed="rId6"/>
          <a:stretch>
            <a:fillRect/>
          </a:stretch>
        </p:blipFill>
        <p:spPr>
          <a:xfrm rot="20246534">
            <a:off x="2337100" y="3517699"/>
            <a:ext cx="7557251" cy="741816"/>
          </a:xfrm>
          <a:prstGeom prst="rect">
            <a:avLst/>
          </a:prstGeom>
        </p:spPr>
      </p:pic>
      <p:sp>
        <p:nvSpPr>
          <p:cNvPr id="12"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1541345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16</a:t>
            </a:fld>
            <a:endParaRPr lang="es-ES" dirty="0"/>
          </a:p>
        </p:txBody>
      </p:sp>
      <p:sp>
        <p:nvSpPr>
          <p:cNvPr id="12"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862445" y="1478826"/>
            <a:ext cx="10788650" cy="4741862"/>
          </a:xfrm>
        </p:spPr>
        <p:txBody>
          <a:bodyPr>
            <a:noAutofit/>
          </a:bodyPr>
          <a:lstStyle/>
          <a:p>
            <a:r>
              <a:rPr lang="es-ES" sz="1800" dirty="0" err="1" smtClean="0"/>
              <a:t>Principle</a:t>
            </a:r>
            <a:r>
              <a:rPr lang="es-ES" sz="1800" dirty="0" smtClean="0"/>
              <a:t> </a:t>
            </a:r>
            <a:r>
              <a:rPr lang="es-ES" sz="1800" dirty="0" err="1" smtClean="0"/>
              <a:t>needed</a:t>
            </a:r>
            <a:r>
              <a:rPr lang="es-ES" sz="1800" dirty="0" smtClean="0"/>
              <a:t>: </a:t>
            </a:r>
            <a:r>
              <a:rPr lang="es-ES" sz="1800" b="1" dirty="0" smtClean="0"/>
              <a:t>PNE</a:t>
            </a:r>
            <a:r>
              <a:rPr lang="es-ES" sz="1800" dirty="0" smtClean="0"/>
              <a:t> (</a:t>
            </a:r>
            <a:r>
              <a:rPr lang="es-ES" sz="1800" i="1" dirty="0" err="1" smtClean="0"/>
              <a:t>Protection</a:t>
            </a:r>
            <a:r>
              <a:rPr lang="es-ES" sz="1800" i="1" dirty="0" smtClean="0"/>
              <a:t> </a:t>
            </a:r>
            <a:r>
              <a:rPr lang="es-ES" sz="1800" i="1" dirty="0" err="1" smtClean="0"/>
              <a:t>Needs</a:t>
            </a:r>
            <a:r>
              <a:rPr lang="es-ES" sz="1800" i="1" dirty="0" smtClean="0"/>
              <a:t> </a:t>
            </a:r>
            <a:r>
              <a:rPr lang="es-ES" sz="1800" i="1" dirty="0" err="1" smtClean="0"/>
              <a:t>Elicitation</a:t>
            </a:r>
            <a:r>
              <a:rPr lang="es-ES" sz="1800" dirty="0" smtClean="0"/>
              <a:t>):</a:t>
            </a:r>
          </a:p>
          <a:p>
            <a:r>
              <a:rPr lang="es-ES" sz="1800" dirty="0" err="1" smtClean="0"/>
              <a:t>Determination</a:t>
            </a:r>
            <a:r>
              <a:rPr lang="es-ES" sz="1800" dirty="0" smtClean="0"/>
              <a:t> of </a:t>
            </a:r>
            <a:r>
              <a:rPr lang="es-ES" sz="1800" dirty="0"/>
              <a:t>S</a:t>
            </a:r>
            <a:r>
              <a:rPr lang="es-ES" sz="1800" dirty="0" smtClean="0"/>
              <a:t>ecurity </a:t>
            </a:r>
            <a:r>
              <a:rPr lang="es-ES" sz="1800" dirty="0" err="1"/>
              <a:t>R</a:t>
            </a:r>
            <a:r>
              <a:rPr lang="es-ES" sz="1800" dirty="0" err="1" smtClean="0"/>
              <a:t>equirements</a:t>
            </a:r>
            <a:r>
              <a:rPr lang="es-ES" sz="1800" dirty="0" smtClean="0"/>
              <a:t> </a:t>
            </a:r>
            <a:r>
              <a:rPr lang="es-ES" sz="1800" dirty="0" err="1" smtClean="0"/>
              <a:t>a.k.a</a:t>
            </a:r>
            <a:r>
              <a:rPr lang="es-ES" sz="1800" dirty="0" smtClean="0"/>
              <a:t> </a:t>
            </a:r>
            <a:r>
              <a:rPr lang="es-ES" sz="1800" i="1" dirty="0" err="1"/>
              <a:t>s</a:t>
            </a:r>
            <a:r>
              <a:rPr lang="es-ES" sz="1800" i="1" dirty="0" err="1" smtClean="0"/>
              <a:t>ecurity</a:t>
            </a:r>
            <a:r>
              <a:rPr lang="es-ES" sz="1800" i="1" dirty="0" smtClean="0"/>
              <a:t> </a:t>
            </a:r>
            <a:r>
              <a:rPr lang="es-ES" sz="1800" i="1" dirty="0" err="1" smtClean="0"/>
              <a:t>people</a:t>
            </a:r>
            <a:r>
              <a:rPr lang="en-US" sz="1800" i="1" dirty="0" smtClean="0"/>
              <a:t> </a:t>
            </a:r>
            <a:r>
              <a:rPr lang="en-US" sz="1800" i="1" dirty="0"/>
              <a:t>do not have all the </a:t>
            </a:r>
            <a:r>
              <a:rPr lang="en-US" sz="1800" i="1" dirty="0" smtClean="0"/>
              <a:t>answers</a:t>
            </a:r>
            <a:r>
              <a:rPr lang="es-ES" sz="1800" dirty="0" smtClean="0"/>
              <a:t> </a:t>
            </a:r>
            <a:r>
              <a:rPr lang="es-ES" sz="1800" dirty="0" err="1" smtClean="0"/>
              <a:t>or</a:t>
            </a:r>
            <a:r>
              <a:rPr lang="es-ES" sz="1800" i="1" dirty="0" smtClean="0"/>
              <a:t> </a:t>
            </a:r>
            <a:r>
              <a:rPr lang="en-US" sz="1800" i="1" dirty="0" smtClean="0"/>
              <a:t>security guys deliver </a:t>
            </a:r>
            <a:r>
              <a:rPr lang="en-US" sz="1800" i="1" dirty="0"/>
              <a:t>the weapons</a:t>
            </a:r>
            <a:endParaRPr lang="es-ES" sz="1800" i="1" dirty="0" smtClean="0"/>
          </a:p>
          <a:p>
            <a:r>
              <a:rPr lang="es-ES" sz="1800" dirty="0" err="1" smtClean="0"/>
              <a:t>Costumer</a:t>
            </a:r>
            <a:r>
              <a:rPr lang="es-ES" sz="1800" dirty="0" smtClean="0"/>
              <a:t> </a:t>
            </a:r>
            <a:r>
              <a:rPr lang="es-ES" sz="1800" dirty="0" err="1" smtClean="0"/>
              <a:t>based</a:t>
            </a:r>
            <a:r>
              <a:rPr lang="es-ES" sz="1800" dirty="0" smtClean="0"/>
              <a:t>: </a:t>
            </a:r>
            <a:r>
              <a:rPr lang="es-ES" sz="1800" dirty="0" err="1" smtClean="0"/>
              <a:t>Engaging</a:t>
            </a:r>
            <a:r>
              <a:rPr lang="es-ES" sz="1800" dirty="0" smtClean="0"/>
              <a:t>        </a:t>
            </a:r>
            <a:r>
              <a:rPr lang="es-ES" sz="1800" b="1" dirty="0" err="1" smtClean="0"/>
              <a:t>Acceptance</a:t>
            </a:r>
            <a:endParaRPr lang="es-ES" sz="1800" b="1" dirty="0" smtClean="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696507" y="827356"/>
            <a:ext cx="10758488" cy="612775"/>
          </a:xfrm>
        </p:spPr>
        <p:txBody>
          <a:bodyPr>
            <a:normAutofit fontScale="90000"/>
          </a:bodyPr>
          <a:lstStyle/>
          <a:p>
            <a:r>
              <a:rPr lang="es-ES" dirty="0" err="1" smtClean="0">
                <a:effectLst>
                  <a:outerShdw blurRad="38100" dist="38100" dir="2700000" algn="tl">
                    <a:srgbClr val="000000">
                      <a:alpha val="43137"/>
                    </a:srgbClr>
                  </a:outerShdw>
                </a:effectLst>
              </a:rPr>
              <a:t>How</a:t>
            </a:r>
            <a:r>
              <a:rPr lang="es-ES" dirty="0" smtClean="0">
                <a:effectLst>
                  <a:outerShdw blurRad="38100" dist="38100" dir="2700000" algn="tl">
                    <a:srgbClr val="000000">
                      <a:alpha val="43137"/>
                    </a:srgbClr>
                  </a:outerShdw>
                </a:effectLst>
              </a:rPr>
              <a:t> can </a:t>
            </a:r>
            <a:r>
              <a:rPr lang="es-ES" dirty="0" err="1" smtClean="0">
                <a:effectLst>
                  <a:outerShdw blurRad="38100" dist="38100" dir="2700000" algn="tl">
                    <a:srgbClr val="000000">
                      <a:alpha val="43137"/>
                    </a:srgbClr>
                  </a:outerShdw>
                </a:effectLst>
              </a:rPr>
              <a:t>we</a:t>
            </a:r>
            <a:r>
              <a:rPr lang="es-ES" dirty="0" smtClean="0">
                <a:effectLst>
                  <a:outerShdw blurRad="38100" dist="38100" dir="2700000" algn="tl">
                    <a:srgbClr val="000000">
                      <a:alpha val="43137"/>
                    </a:srgbClr>
                  </a:outerShdw>
                </a:effectLst>
              </a:rPr>
              <a:t> do </a:t>
            </a:r>
            <a:r>
              <a:rPr lang="es-ES" dirty="0" err="1" smtClean="0">
                <a:effectLst>
                  <a:outerShdw blurRad="38100" dist="38100" dir="2700000" algn="tl">
                    <a:srgbClr val="000000">
                      <a:alpha val="43137"/>
                    </a:srgbClr>
                  </a:outerShdw>
                </a:effectLst>
              </a:rPr>
              <a:t>it</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2"/>
          <a:stretch>
            <a:fillRect/>
          </a:stretch>
        </p:blipFill>
        <p:spPr>
          <a:xfrm>
            <a:off x="862445" y="3188132"/>
            <a:ext cx="3505200" cy="2066925"/>
          </a:xfrm>
          <a:prstGeom prst="rect">
            <a:avLst/>
          </a:prstGeom>
        </p:spPr>
      </p:pic>
      <p:pic>
        <p:nvPicPr>
          <p:cNvPr id="7" name="Imagen 6"/>
          <p:cNvPicPr>
            <a:picLocks noChangeAspect="1"/>
          </p:cNvPicPr>
          <p:nvPr/>
        </p:nvPicPr>
        <p:blipFill>
          <a:blip r:embed="rId3"/>
          <a:stretch>
            <a:fillRect/>
          </a:stretch>
        </p:blipFill>
        <p:spPr>
          <a:xfrm>
            <a:off x="6006695" y="2367454"/>
            <a:ext cx="5448300" cy="3429000"/>
          </a:xfrm>
          <a:prstGeom prst="rect">
            <a:avLst/>
          </a:prstGeom>
        </p:spPr>
      </p:pic>
      <p:pic>
        <p:nvPicPr>
          <p:cNvPr id="9" name="Imagen 8"/>
          <p:cNvPicPr>
            <a:picLocks noChangeAspect="1"/>
          </p:cNvPicPr>
          <p:nvPr/>
        </p:nvPicPr>
        <p:blipFill>
          <a:blip r:embed="rId4"/>
          <a:stretch>
            <a:fillRect/>
          </a:stretch>
        </p:blipFill>
        <p:spPr>
          <a:xfrm>
            <a:off x="9102436" y="384244"/>
            <a:ext cx="1000009" cy="880443"/>
          </a:xfrm>
          <a:prstGeom prst="rect">
            <a:avLst/>
          </a:prstGeom>
        </p:spPr>
      </p:pic>
      <p:pic>
        <p:nvPicPr>
          <p:cNvPr id="11" name="Imagen 10"/>
          <p:cNvPicPr>
            <a:picLocks noChangeAspect="1"/>
          </p:cNvPicPr>
          <p:nvPr/>
        </p:nvPicPr>
        <p:blipFill>
          <a:blip r:embed="rId5"/>
          <a:stretch>
            <a:fillRect/>
          </a:stretch>
        </p:blipFill>
        <p:spPr>
          <a:xfrm>
            <a:off x="10428279" y="459341"/>
            <a:ext cx="889463" cy="907615"/>
          </a:xfrm>
          <a:prstGeom prst="rect">
            <a:avLst/>
          </a:prstGeom>
        </p:spPr>
      </p:pic>
      <p:sp>
        <p:nvSpPr>
          <p:cNvPr id="10"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
        <p:nvSpPr>
          <p:cNvPr id="13" name="Flecha derecha 12"/>
          <p:cNvSpPr/>
          <p:nvPr/>
        </p:nvSpPr>
        <p:spPr>
          <a:xfrm>
            <a:off x="3674359" y="2526333"/>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1416918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stretch>
            <a:fillRect/>
          </a:stretch>
        </p:blipFill>
        <p:spPr>
          <a:xfrm>
            <a:off x="4132084" y="1906476"/>
            <a:ext cx="1509876" cy="1402028"/>
          </a:xfrm>
          <a:prstGeom prst="rect">
            <a:avLst/>
          </a:prstGeom>
        </p:spPr>
      </p:pic>
      <p:pic>
        <p:nvPicPr>
          <p:cNvPr id="8" name="Imagen 7"/>
          <p:cNvPicPr>
            <a:picLocks noChangeAspect="1"/>
          </p:cNvPicPr>
          <p:nvPr/>
        </p:nvPicPr>
        <p:blipFill>
          <a:blip r:embed="rId3"/>
          <a:stretch>
            <a:fillRect/>
          </a:stretch>
        </p:blipFill>
        <p:spPr>
          <a:xfrm>
            <a:off x="1828799" y="2018962"/>
            <a:ext cx="1196729" cy="1190715"/>
          </a:xfrm>
          <a:prstGeom prst="rect">
            <a:avLst/>
          </a:prstGeom>
        </p:spPr>
      </p:pic>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17</a:t>
            </a:fld>
            <a:endParaRPr lang="es-ES"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696507" y="936146"/>
            <a:ext cx="10758487" cy="612775"/>
          </a:xfrm>
        </p:spPr>
        <p:txBody>
          <a:bodyPr>
            <a:normAutofit fontScale="90000"/>
          </a:bodyPr>
          <a:lstStyle/>
          <a:p>
            <a:r>
              <a:rPr lang="es-ES" dirty="0" err="1" smtClean="0">
                <a:effectLst>
                  <a:outerShdw blurRad="38100" dist="38100" dir="2700000" algn="tl">
                    <a:srgbClr val="000000">
                      <a:alpha val="43137"/>
                    </a:srgbClr>
                  </a:outerShdw>
                </a:effectLst>
              </a:rPr>
              <a:t>How</a:t>
            </a:r>
            <a:r>
              <a:rPr lang="es-ES" dirty="0" smtClean="0">
                <a:effectLst>
                  <a:outerShdw blurRad="38100" dist="38100" dir="2700000" algn="tl">
                    <a:srgbClr val="000000">
                      <a:alpha val="43137"/>
                    </a:srgbClr>
                  </a:outerShdw>
                </a:effectLst>
              </a:rPr>
              <a:t> can </a:t>
            </a:r>
            <a:r>
              <a:rPr lang="es-ES" dirty="0" err="1" smtClean="0">
                <a:effectLst>
                  <a:outerShdw blurRad="38100" dist="38100" dir="2700000" algn="tl">
                    <a:srgbClr val="000000">
                      <a:alpha val="43137"/>
                    </a:srgbClr>
                  </a:outerShdw>
                </a:effectLst>
              </a:rPr>
              <a:t>we</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build</a:t>
            </a:r>
            <a:r>
              <a:rPr lang="es-ES" dirty="0" smtClean="0">
                <a:effectLst>
                  <a:outerShdw blurRad="38100" dist="38100" dir="2700000" algn="tl">
                    <a:srgbClr val="000000">
                      <a:alpha val="43137"/>
                    </a:srgbClr>
                  </a:outerShdw>
                </a:effectLst>
              </a:rPr>
              <a:t> </a:t>
            </a:r>
            <a:r>
              <a:rPr lang="es-ES" dirty="0" err="1">
                <a:effectLst>
                  <a:outerShdw blurRad="38100" dist="38100" dir="2700000" algn="tl">
                    <a:srgbClr val="000000">
                      <a:alpha val="43137"/>
                    </a:srgbClr>
                  </a:outerShdw>
                </a:effectLst>
              </a:rPr>
              <a:t>it</a:t>
            </a:r>
            <a:r>
              <a:rPr lang="es-ES" dirty="0" smtClean="0">
                <a:effectLst>
                  <a:outerShdw blurRad="38100" dist="38100" dir="2700000" algn="tl">
                    <a:srgbClr val="000000">
                      <a:alpha val="43137"/>
                    </a:srgbClr>
                  </a:outerShdw>
                </a:effectLst>
              </a:rPr>
              <a:t>?   </a:t>
            </a:r>
            <a:r>
              <a:rPr lang="es-ES" sz="1600" dirty="0" smtClean="0">
                <a:effectLst>
                  <a:outerShdw blurRad="38100" dist="38100" dir="2700000" algn="tl">
                    <a:srgbClr val="000000">
                      <a:alpha val="43137"/>
                    </a:srgbClr>
                  </a:outerShdw>
                </a:effectLst>
              </a:rPr>
              <a:t>(</a:t>
            </a:r>
            <a:r>
              <a:rPr lang="es-ES" sz="1600" dirty="0" err="1" smtClean="0">
                <a:effectLst>
                  <a:outerShdw blurRad="38100" dist="38100" dir="2700000" algn="tl">
                    <a:srgbClr val="000000">
                      <a:alpha val="43137"/>
                    </a:srgbClr>
                  </a:outerShdw>
                </a:effectLst>
              </a:rPr>
              <a:t>Its</a:t>
            </a:r>
            <a:r>
              <a:rPr lang="es-ES" sz="1600" dirty="0" smtClean="0">
                <a:effectLst>
                  <a:outerShdw blurRad="38100" dist="38100" dir="2700000" algn="tl">
                    <a:srgbClr val="000000">
                      <a:alpha val="43137"/>
                    </a:srgbClr>
                  </a:outerShdw>
                </a:effectLst>
              </a:rPr>
              <a:t> </a:t>
            </a:r>
            <a:r>
              <a:rPr lang="es-ES" sz="1600" dirty="0" err="1" smtClean="0">
                <a:effectLst>
                  <a:outerShdw blurRad="38100" dist="38100" dir="2700000" algn="tl">
                    <a:srgbClr val="000000">
                      <a:alpha val="43137"/>
                    </a:srgbClr>
                  </a:outerShdw>
                </a:effectLst>
              </a:rPr>
              <a:t>the</a:t>
            </a:r>
            <a:r>
              <a:rPr lang="es-ES" sz="1600" dirty="0" smtClean="0">
                <a:effectLst>
                  <a:outerShdw blurRad="38100" dist="38100" dir="2700000" algn="tl">
                    <a:srgbClr val="000000">
                      <a:alpha val="43137"/>
                    </a:srgbClr>
                  </a:outerShdw>
                </a:effectLst>
              </a:rPr>
              <a:t> 2019 folks!))</a:t>
            </a:r>
            <a:endParaRPr lang="es-ES" sz="1600" dirty="0">
              <a:effectLst>
                <a:outerShdw blurRad="38100" dist="38100" dir="2700000" algn="tl">
                  <a:srgbClr val="000000">
                    <a:alpha val="43137"/>
                  </a:srgbClr>
                </a:outerShdw>
              </a:effectLst>
            </a:endParaRPr>
          </a:p>
        </p:txBody>
      </p:sp>
      <p:pic>
        <p:nvPicPr>
          <p:cNvPr id="14" name="Imagen 13"/>
          <p:cNvPicPr>
            <a:picLocks noChangeAspect="1"/>
          </p:cNvPicPr>
          <p:nvPr/>
        </p:nvPicPr>
        <p:blipFill>
          <a:blip r:embed="rId4"/>
          <a:stretch>
            <a:fillRect/>
          </a:stretch>
        </p:blipFill>
        <p:spPr>
          <a:xfrm>
            <a:off x="4459680" y="4095931"/>
            <a:ext cx="3261422" cy="1194778"/>
          </a:xfrm>
          <a:prstGeom prst="rect">
            <a:avLst/>
          </a:prstGeom>
        </p:spPr>
      </p:pic>
      <p:pic>
        <p:nvPicPr>
          <p:cNvPr id="15" name="Imagen 14"/>
          <p:cNvPicPr>
            <a:picLocks noChangeAspect="1"/>
          </p:cNvPicPr>
          <p:nvPr/>
        </p:nvPicPr>
        <p:blipFill>
          <a:blip r:embed="rId5"/>
          <a:stretch>
            <a:fillRect/>
          </a:stretch>
        </p:blipFill>
        <p:spPr>
          <a:xfrm>
            <a:off x="8517976" y="3941707"/>
            <a:ext cx="2033371" cy="1933574"/>
          </a:xfrm>
          <a:prstGeom prst="rect">
            <a:avLst/>
          </a:prstGeom>
        </p:spPr>
      </p:pic>
      <p:pic>
        <p:nvPicPr>
          <p:cNvPr id="16" name="Imagen 15"/>
          <p:cNvPicPr>
            <a:picLocks noChangeAspect="1"/>
          </p:cNvPicPr>
          <p:nvPr/>
        </p:nvPicPr>
        <p:blipFill>
          <a:blip r:embed="rId6"/>
          <a:stretch>
            <a:fillRect/>
          </a:stretch>
        </p:blipFill>
        <p:spPr>
          <a:xfrm>
            <a:off x="7101886" y="459423"/>
            <a:ext cx="3257918" cy="2849081"/>
          </a:xfrm>
          <a:prstGeom prst="rect">
            <a:avLst/>
          </a:prstGeom>
        </p:spPr>
      </p:pic>
      <p:pic>
        <p:nvPicPr>
          <p:cNvPr id="3" name="Imagen 2"/>
          <p:cNvPicPr>
            <a:picLocks noChangeAspect="1"/>
          </p:cNvPicPr>
          <p:nvPr/>
        </p:nvPicPr>
        <p:blipFill>
          <a:blip r:embed="rId7"/>
          <a:stretch>
            <a:fillRect/>
          </a:stretch>
        </p:blipFill>
        <p:spPr>
          <a:xfrm>
            <a:off x="976745" y="4208585"/>
            <a:ext cx="2776050" cy="1067317"/>
          </a:xfrm>
          <a:prstGeom prst="rect">
            <a:avLst/>
          </a:prstGeom>
        </p:spPr>
      </p:pic>
      <p:sp>
        <p:nvSpPr>
          <p:cNvPr id="11"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1309680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in)">
                                      <p:cBhvr>
                                        <p:cTn id="15" dur="20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nodeType="clickEffect">
                                  <p:stCondLst>
                                    <p:cond delay="0"/>
                                  </p:stCondLst>
                                  <p:childTnLst>
                                    <p:animEffect transition="out" filter="fade">
                                      <p:cBhvr>
                                        <p:cTn id="38" dur="500" tmFilter="0, 0; .2, .5; .8, .5; 1, 0"/>
                                        <p:tgtEl>
                                          <p:spTgt spid="3"/>
                                        </p:tgtEl>
                                      </p:cBhvr>
                                    </p:animEffect>
                                    <p:animScale>
                                      <p:cBhvr>
                                        <p:cTn id="39" dur="250" autoRev="1" fill="hold"/>
                                        <p:tgtEl>
                                          <p:spTgt spid="3"/>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14"/>
                                        </p:tgtEl>
                                      </p:cBhvr>
                                    </p:animEffect>
                                    <p:animScale>
                                      <p:cBhvr>
                                        <p:cTn id="44" dur="250" autoRev="1" fill="hold"/>
                                        <p:tgtEl>
                                          <p:spTgt spid="14"/>
                                        </p:tgtEl>
                                      </p:cBhvr>
                                      <p:by x="105000" y="105000"/>
                                    </p:animScale>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nodeType="clickEffect">
                                  <p:stCondLst>
                                    <p:cond delay="0"/>
                                  </p:stCondLst>
                                  <p:childTnLst>
                                    <p:animEffect transition="out" filter="fade">
                                      <p:cBhvr>
                                        <p:cTn id="48" dur="500" tmFilter="0, 0; .2, .5; .8, .5; 1, 0"/>
                                        <p:tgtEl>
                                          <p:spTgt spid="15"/>
                                        </p:tgtEl>
                                      </p:cBhvr>
                                    </p:animEffect>
                                    <p:animScale>
                                      <p:cBhvr>
                                        <p:cTn id="49"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18</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1366838" y="849313"/>
            <a:ext cx="10825162" cy="5327650"/>
          </a:xfrm>
        </p:spPr>
        <p:txBody>
          <a:bodyPr>
            <a:noAutofit/>
          </a:bodyPr>
          <a:lstStyle/>
          <a:p>
            <a:endParaRPr lang="es-ES" sz="1800" b="1" dirty="0"/>
          </a:p>
          <a:p>
            <a:endParaRPr lang="es-ES" sz="1800" b="1" dirty="0" smtClean="0"/>
          </a:p>
          <a:p>
            <a:endParaRPr lang="es-ES" sz="1800" b="1" dirty="0"/>
          </a:p>
        </p:txBody>
      </p:sp>
      <p:pic>
        <p:nvPicPr>
          <p:cNvPr id="6" name="Imagen 5"/>
          <p:cNvPicPr>
            <a:picLocks noChangeAspect="1"/>
          </p:cNvPicPr>
          <p:nvPr/>
        </p:nvPicPr>
        <p:blipFill>
          <a:blip r:embed="rId2"/>
          <a:stretch>
            <a:fillRect/>
          </a:stretch>
        </p:blipFill>
        <p:spPr>
          <a:xfrm>
            <a:off x="9768825" y="118199"/>
            <a:ext cx="1768014" cy="1047402"/>
          </a:xfrm>
          <a:prstGeom prst="rect">
            <a:avLst/>
          </a:prstGeom>
        </p:spPr>
      </p:pic>
      <p:graphicFrame>
        <p:nvGraphicFramePr>
          <p:cNvPr id="8" name="Diagrama 7"/>
          <p:cNvGraphicFramePr/>
          <p:nvPr>
            <p:extLst>
              <p:ext uri="{D42A27DB-BD31-4B8C-83A1-F6EECF244321}">
                <p14:modId xmlns:p14="http://schemas.microsoft.com/office/powerpoint/2010/main" val="3081483417"/>
              </p:ext>
            </p:extLst>
          </p:nvPr>
        </p:nvGraphicFramePr>
        <p:xfrm>
          <a:off x="93960" y="1794694"/>
          <a:ext cx="6918571" cy="467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p:cNvPicPr>
            <a:picLocks noChangeAspect="1"/>
          </p:cNvPicPr>
          <p:nvPr/>
        </p:nvPicPr>
        <p:blipFill>
          <a:blip r:embed="rId8"/>
          <a:stretch>
            <a:fillRect/>
          </a:stretch>
        </p:blipFill>
        <p:spPr>
          <a:xfrm>
            <a:off x="5829300" y="2221916"/>
            <a:ext cx="5707539" cy="2563152"/>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9"/>
          <a:stretch>
            <a:fillRect/>
          </a:stretch>
        </p:blipFill>
        <p:spPr>
          <a:xfrm rot="20539926">
            <a:off x="10265909" y="4210907"/>
            <a:ext cx="1673518" cy="1076712"/>
          </a:xfrm>
          <a:prstGeom prst="rect">
            <a:avLst/>
          </a:prstGeom>
        </p:spPr>
      </p:pic>
      <p:pic>
        <p:nvPicPr>
          <p:cNvPr id="11" name="Imagen 10"/>
          <p:cNvPicPr>
            <a:picLocks noChangeAspect="1"/>
          </p:cNvPicPr>
          <p:nvPr/>
        </p:nvPicPr>
        <p:blipFill>
          <a:blip r:embed="rId10"/>
          <a:stretch>
            <a:fillRect/>
          </a:stretch>
        </p:blipFill>
        <p:spPr>
          <a:xfrm>
            <a:off x="3706323" y="628668"/>
            <a:ext cx="3067204" cy="1179258"/>
          </a:xfrm>
          <a:prstGeom prst="rect">
            <a:avLst/>
          </a:prstGeom>
        </p:spPr>
      </p:pic>
      <p:sp>
        <p:nvSpPr>
          <p:cNvPr id="12"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2678218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19</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519545" y="649554"/>
            <a:ext cx="10841182" cy="5549150"/>
          </a:xfrm>
        </p:spPr>
        <p:txBody>
          <a:bodyPr>
            <a:noAutofit/>
          </a:bodyPr>
          <a:lstStyle/>
          <a:p>
            <a:endParaRPr lang="es-ES" sz="1800" b="1" dirty="0" smtClean="0"/>
          </a:p>
          <a:p>
            <a:endParaRPr lang="es-ES" sz="1800" b="1" dirty="0"/>
          </a:p>
          <a:p>
            <a:endParaRPr lang="es-ES" sz="1800" b="1" dirty="0" smtClean="0"/>
          </a:p>
          <a:p>
            <a:pPr algn="ctr"/>
            <a:r>
              <a:rPr lang="en-US" sz="1800" b="1" dirty="0" smtClean="0"/>
              <a:t>The </a:t>
            </a:r>
            <a:r>
              <a:rPr lang="en-US" sz="1800" b="1" dirty="0"/>
              <a:t>OWASP Application Security Verification </a:t>
            </a:r>
            <a:r>
              <a:rPr lang="en-US" sz="1800" b="1" dirty="0">
                <a:solidFill>
                  <a:srgbClr val="FF0000"/>
                </a:solidFill>
              </a:rPr>
              <a:t>Standard</a:t>
            </a:r>
            <a:r>
              <a:rPr lang="en-US" sz="1800" b="1" dirty="0"/>
              <a:t> (ASVS) project provides a basis for testing the technical security controls of web applications and a list of requirements for secure </a:t>
            </a:r>
            <a:r>
              <a:rPr lang="en-US" sz="1800" b="1" dirty="0" smtClean="0"/>
              <a:t>development</a:t>
            </a:r>
            <a:r>
              <a:rPr lang="es-ES" sz="1800" b="1" dirty="0" smtClean="0"/>
              <a:t>. </a:t>
            </a:r>
            <a:r>
              <a:rPr lang="en-US" sz="1800" b="1" dirty="0" smtClean="0"/>
              <a:t>Although </a:t>
            </a:r>
            <a:r>
              <a:rPr lang="en-US" sz="1800" b="1" dirty="0"/>
              <a:t>version 3.01 is the official </a:t>
            </a:r>
            <a:r>
              <a:rPr lang="en-US" sz="1800" b="1" dirty="0" smtClean="0"/>
              <a:t>version at this time, </a:t>
            </a:r>
            <a:r>
              <a:rPr lang="en-US" sz="1800" b="1" dirty="0"/>
              <a:t>check out the </a:t>
            </a:r>
            <a:r>
              <a:rPr lang="en-US" sz="1800" b="1" dirty="0" err="1">
                <a:solidFill>
                  <a:srgbClr val="FF0000"/>
                </a:solidFill>
              </a:rPr>
              <a:t>immenent</a:t>
            </a:r>
            <a:r>
              <a:rPr lang="en-US" sz="1800" b="1" dirty="0">
                <a:solidFill>
                  <a:srgbClr val="FF0000"/>
                </a:solidFill>
              </a:rPr>
              <a:t> version 4</a:t>
            </a:r>
            <a:r>
              <a:rPr lang="es-ES" sz="1800" b="1" dirty="0" smtClean="0">
                <a:solidFill>
                  <a:srgbClr val="FF0000"/>
                </a:solidFill>
              </a:rPr>
              <a:t> </a:t>
            </a:r>
          </a:p>
          <a:p>
            <a:r>
              <a:rPr lang="en-US" sz="1800" b="1" dirty="0" smtClean="0">
                <a:solidFill>
                  <a:srgbClr val="FF0000"/>
                </a:solidFill>
              </a:rPr>
              <a:t>3 </a:t>
            </a:r>
            <a:r>
              <a:rPr lang="en-US" sz="1800" b="1" dirty="0">
                <a:solidFill>
                  <a:srgbClr val="FF0000"/>
                </a:solidFill>
              </a:rPr>
              <a:t>verification levels x risk</a:t>
            </a:r>
            <a:endParaRPr lang="es-ES" sz="1800" b="1" dirty="0" smtClean="0">
              <a:solidFill>
                <a:srgbClr val="FF0000"/>
              </a:solidFill>
            </a:endParaRPr>
          </a:p>
          <a:p>
            <a:r>
              <a:rPr lang="es-ES" sz="1800" b="1" i="1" dirty="0" smtClean="0">
                <a:solidFill>
                  <a:srgbClr val="FF0000"/>
                </a:solidFill>
              </a:rPr>
              <a:t>Per </a:t>
            </a:r>
            <a:r>
              <a:rPr lang="es-ES" sz="1800" b="1" i="1" dirty="0" err="1" smtClean="0">
                <a:solidFill>
                  <a:srgbClr val="FF0000"/>
                </a:solidFill>
              </a:rPr>
              <a:t>family</a:t>
            </a:r>
            <a:r>
              <a:rPr lang="es-ES" sz="1800" b="1" dirty="0" smtClean="0">
                <a:solidFill>
                  <a:srgbClr val="FF0000"/>
                </a:solidFill>
              </a:rPr>
              <a:t> </a:t>
            </a:r>
            <a:r>
              <a:rPr lang="es-ES" sz="1800" b="1" dirty="0" err="1">
                <a:solidFill>
                  <a:srgbClr val="FF0000"/>
                </a:solidFill>
              </a:rPr>
              <a:t>requirements</a:t>
            </a:r>
            <a:r>
              <a:rPr lang="es-ES" sz="1800" b="1" dirty="0">
                <a:solidFill>
                  <a:srgbClr val="FF0000"/>
                </a:solidFill>
              </a:rPr>
              <a:t> (19</a:t>
            </a:r>
            <a:r>
              <a:rPr lang="es-ES" sz="1800" b="1" dirty="0" smtClean="0">
                <a:solidFill>
                  <a:srgbClr val="FF0000"/>
                </a:solidFill>
              </a:rPr>
              <a:t>)</a:t>
            </a:r>
          </a:p>
          <a:p>
            <a:endParaRPr lang="en-US" sz="1800" b="1" dirty="0" smtClean="0">
              <a:solidFill>
                <a:srgbClr val="FF0000"/>
              </a:solidFill>
            </a:endParaRPr>
          </a:p>
          <a:p>
            <a:endParaRPr lang="en-US" sz="1800" b="1" dirty="0">
              <a:solidFill>
                <a:srgbClr val="FF0000"/>
              </a:solidFill>
            </a:endParaRPr>
          </a:p>
          <a:p>
            <a:endParaRPr lang="en-US" sz="1800" b="1" dirty="0" smtClean="0">
              <a:solidFill>
                <a:srgbClr val="FF0000"/>
              </a:solidFill>
            </a:endParaRPr>
          </a:p>
          <a:p>
            <a:r>
              <a:rPr lang="en-US" sz="1800" b="1" dirty="0">
                <a:solidFill>
                  <a:srgbClr val="FF0000"/>
                </a:solidFill>
              </a:rPr>
              <a:t>C</a:t>
            </a:r>
            <a:r>
              <a:rPr lang="en-US" sz="1800" b="1" dirty="0" smtClean="0">
                <a:solidFill>
                  <a:srgbClr val="FF0000"/>
                </a:solidFill>
              </a:rPr>
              <a:t>ompletion </a:t>
            </a:r>
            <a:r>
              <a:rPr lang="en-US" sz="1800" b="1" dirty="0">
                <a:solidFill>
                  <a:srgbClr val="FF0000"/>
                </a:solidFill>
              </a:rPr>
              <a:t>and compliance</a:t>
            </a:r>
            <a:endParaRPr lang="es-ES" sz="1800" b="1" dirty="0" smtClean="0">
              <a:solidFill>
                <a:srgbClr val="FF0000"/>
              </a:solidFill>
            </a:endParaRPr>
          </a:p>
          <a:p>
            <a:endParaRPr lang="es-ES" sz="1000" b="1" dirty="0" smtClean="0">
              <a:solidFill>
                <a:srgbClr val="FF0000"/>
              </a:solidFill>
            </a:endParaRPr>
          </a:p>
          <a:p>
            <a:endParaRPr lang="es-ES" sz="1000" b="1" dirty="0">
              <a:solidFill>
                <a:srgbClr val="FF0000"/>
              </a:solidFill>
            </a:endParaRPr>
          </a:p>
          <a:p>
            <a:endParaRPr lang="es-ES" sz="1000" b="1" dirty="0" smtClean="0">
              <a:solidFill>
                <a:srgbClr val="FF0000"/>
              </a:solidFill>
            </a:endParaRPr>
          </a:p>
          <a:p>
            <a:endParaRPr lang="es-ES" sz="1000" b="1" dirty="0">
              <a:solidFill>
                <a:srgbClr val="FF0000"/>
              </a:solidFill>
            </a:endParaRPr>
          </a:p>
          <a:p>
            <a:r>
              <a:rPr lang="es-ES" sz="1000" b="1" dirty="0">
                <a:solidFill>
                  <a:srgbClr val="0070C0"/>
                </a:solidFill>
              </a:rPr>
              <a:t>https://www.owasp.org/index.php/Category:OWASP_Application_Security_Verification_Standard_Project</a:t>
            </a:r>
            <a:endParaRPr lang="es-ES" sz="1000" b="1" dirty="0" smtClean="0">
              <a:solidFill>
                <a:srgbClr val="0070C0"/>
              </a:solidFill>
            </a:endParaRPr>
          </a:p>
          <a:p>
            <a:endParaRPr lang="es-ES" sz="1000" b="1" dirty="0" smtClean="0">
              <a:solidFill>
                <a:srgbClr val="FF0000"/>
              </a:solidFill>
            </a:endParaRPr>
          </a:p>
          <a:p>
            <a:pPr marL="0" indent="0">
              <a:buNone/>
            </a:pPr>
            <a:endParaRPr lang="es-ES" sz="1000" b="1" dirty="0" smtClean="0">
              <a:solidFill>
                <a:srgbClr val="FF0000"/>
              </a:solidFill>
              <a:hlinkClick r:id="rId2"/>
            </a:endParaRPr>
          </a:p>
          <a:p>
            <a:pPr marL="0" indent="0">
              <a:buNone/>
            </a:pPr>
            <a:endParaRPr lang="es-ES" sz="1000" b="1" dirty="0">
              <a:solidFill>
                <a:srgbClr val="FF0000"/>
              </a:solidFill>
              <a:hlinkClick r:id="rId2"/>
            </a:endParaRPr>
          </a:p>
          <a:p>
            <a:pPr marL="0" indent="0">
              <a:buNone/>
            </a:pPr>
            <a:endParaRPr lang="es-ES" sz="1000" b="1" dirty="0" smtClean="0">
              <a:solidFill>
                <a:srgbClr val="FF0000"/>
              </a:solidFill>
              <a:hlinkClick r:id="rId2"/>
            </a:endParaRPr>
          </a:p>
          <a:p>
            <a:pPr marL="0" indent="0">
              <a:buNone/>
            </a:pPr>
            <a:r>
              <a:rPr lang="es-ES" sz="1000" b="1" dirty="0" smtClean="0">
                <a:solidFill>
                  <a:srgbClr val="FF0000"/>
                </a:solidFill>
                <a:hlinkClick r:id="rId2"/>
              </a:rPr>
              <a:t>https</a:t>
            </a:r>
            <a:r>
              <a:rPr lang="es-ES" sz="1000" b="1" dirty="0">
                <a:solidFill>
                  <a:srgbClr val="FF0000"/>
                </a:solidFill>
                <a:hlinkClick r:id="rId2"/>
              </a:rPr>
              <a:t>://</a:t>
            </a:r>
            <a:r>
              <a:rPr lang="es-ES" sz="1000" b="1" dirty="0" smtClean="0">
                <a:solidFill>
                  <a:srgbClr val="FF0000"/>
                </a:solidFill>
                <a:hlinkClick r:id="rId2"/>
              </a:rPr>
              <a:t>www.owasp.org/index.php/Category:OWASP_Application_Security_Verification_Standard_Project</a:t>
            </a:r>
            <a:r>
              <a:rPr lang="es-ES" sz="1000" b="1" dirty="0" smtClean="0">
                <a:solidFill>
                  <a:srgbClr val="FF0000"/>
                </a:solidFill>
              </a:rPr>
              <a:t> </a:t>
            </a:r>
            <a:endParaRPr lang="es-ES" sz="1000" b="1" dirty="0">
              <a:solidFill>
                <a:srgbClr val="FF0000"/>
              </a:solidFill>
            </a:endParaRPr>
          </a:p>
        </p:txBody>
      </p:sp>
      <p:pic>
        <p:nvPicPr>
          <p:cNvPr id="8" name="Imagen 7"/>
          <p:cNvPicPr>
            <a:picLocks noChangeAspect="1"/>
          </p:cNvPicPr>
          <p:nvPr/>
        </p:nvPicPr>
        <p:blipFill>
          <a:blip r:embed="rId3"/>
          <a:stretch>
            <a:fillRect/>
          </a:stretch>
        </p:blipFill>
        <p:spPr>
          <a:xfrm>
            <a:off x="4459679" y="596556"/>
            <a:ext cx="3261422" cy="1194778"/>
          </a:xfrm>
          <a:prstGeom prst="rect">
            <a:avLst/>
          </a:prstGeom>
        </p:spPr>
      </p:pic>
      <p:pic>
        <p:nvPicPr>
          <p:cNvPr id="3" name="Imagen 2"/>
          <p:cNvPicPr>
            <a:picLocks noChangeAspect="1"/>
          </p:cNvPicPr>
          <p:nvPr/>
        </p:nvPicPr>
        <p:blipFill>
          <a:blip r:embed="rId4"/>
          <a:stretch>
            <a:fillRect/>
          </a:stretch>
        </p:blipFill>
        <p:spPr>
          <a:xfrm>
            <a:off x="10279244" y="505222"/>
            <a:ext cx="1190512" cy="1032023"/>
          </a:xfrm>
          <a:prstGeom prst="rect">
            <a:avLst/>
          </a:prstGeom>
        </p:spPr>
      </p:pic>
      <p:pic>
        <p:nvPicPr>
          <p:cNvPr id="10" name="Imagen 9"/>
          <p:cNvPicPr>
            <a:picLocks noChangeAspect="1"/>
          </p:cNvPicPr>
          <p:nvPr/>
        </p:nvPicPr>
        <p:blipFill>
          <a:blip r:embed="rId5"/>
          <a:stretch>
            <a:fillRect/>
          </a:stretch>
        </p:blipFill>
        <p:spPr>
          <a:xfrm>
            <a:off x="4924460" y="2581348"/>
            <a:ext cx="5950040" cy="1332937"/>
          </a:xfrm>
          <a:prstGeom prst="rect">
            <a:avLst/>
          </a:prstGeom>
        </p:spPr>
      </p:pic>
      <p:pic>
        <p:nvPicPr>
          <p:cNvPr id="11" name="Imagen 10"/>
          <p:cNvPicPr>
            <a:picLocks noChangeAspect="1"/>
          </p:cNvPicPr>
          <p:nvPr/>
        </p:nvPicPr>
        <p:blipFill>
          <a:blip r:embed="rId6"/>
          <a:stretch>
            <a:fillRect/>
          </a:stretch>
        </p:blipFill>
        <p:spPr>
          <a:xfrm>
            <a:off x="4789319" y="3649614"/>
            <a:ext cx="2301633" cy="1599635"/>
          </a:xfrm>
          <a:prstGeom prst="rect">
            <a:avLst/>
          </a:prstGeom>
        </p:spPr>
      </p:pic>
      <p:pic>
        <p:nvPicPr>
          <p:cNvPr id="12" name="Imagen 11"/>
          <p:cNvPicPr>
            <a:picLocks noChangeAspect="1"/>
          </p:cNvPicPr>
          <p:nvPr/>
        </p:nvPicPr>
        <p:blipFill>
          <a:blip r:embed="rId7"/>
          <a:stretch>
            <a:fillRect/>
          </a:stretch>
        </p:blipFill>
        <p:spPr>
          <a:xfrm>
            <a:off x="1681506" y="4851853"/>
            <a:ext cx="609600" cy="600075"/>
          </a:xfrm>
          <a:prstGeom prst="rect">
            <a:avLst/>
          </a:prstGeom>
        </p:spPr>
      </p:pic>
      <p:sp>
        <p:nvSpPr>
          <p:cNvPr id="14" name="Flecha derecha 13"/>
          <p:cNvSpPr/>
          <p:nvPr/>
        </p:nvSpPr>
        <p:spPr>
          <a:xfrm>
            <a:off x="3431430" y="2715638"/>
            <a:ext cx="1289692" cy="271816"/>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5" name="Flecha derecha 14"/>
          <p:cNvSpPr/>
          <p:nvPr/>
        </p:nvSpPr>
        <p:spPr>
          <a:xfrm rot="1170589">
            <a:off x="3661349" y="3306461"/>
            <a:ext cx="1103719" cy="33539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pic>
        <p:nvPicPr>
          <p:cNvPr id="19" name="Imagen 18"/>
          <p:cNvPicPr>
            <a:picLocks noChangeAspect="1"/>
          </p:cNvPicPr>
          <p:nvPr/>
        </p:nvPicPr>
        <p:blipFill>
          <a:blip r:embed="rId8"/>
          <a:stretch>
            <a:fillRect/>
          </a:stretch>
        </p:blipFill>
        <p:spPr>
          <a:xfrm>
            <a:off x="3222864" y="596556"/>
            <a:ext cx="5735051" cy="6016526"/>
          </a:xfrm>
          <a:prstGeom prst="rect">
            <a:avLst/>
          </a:prstGeom>
        </p:spPr>
      </p:pic>
      <p:sp>
        <p:nvSpPr>
          <p:cNvPr id="16"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1394302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animEffect transition="in" filter="fade">
                                      <p:cBhvr>
                                        <p:cTn id="39" dur="1000"/>
                                        <p:tgtEl>
                                          <p:spTgt spid="7">
                                            <p:txEl>
                                              <p:pRg st="14" end="14"/>
                                            </p:txEl>
                                          </p:spTgt>
                                        </p:tgtEl>
                                      </p:cBhvr>
                                    </p:animEffect>
                                    <p:anim calcmode="lin" valueType="num">
                                      <p:cBhvr>
                                        <p:cTn id="40" dur="1000" fill="hold"/>
                                        <p:tgtEl>
                                          <p:spTgt spid="7">
                                            <p:txEl>
                                              <p:pRg st="14" end="14"/>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106C0ABA-C9DE-4F35-90D1-E94A1D3C45E6}"/>
              </a:ext>
            </a:extLst>
          </p:cNvPr>
          <p:cNvSpPr>
            <a:spLocks noGrp="1"/>
          </p:cNvSpPr>
          <p:nvPr>
            <p:ph type="sldNum" sz="quarter" idx="12"/>
          </p:nvPr>
        </p:nvSpPr>
        <p:spPr/>
        <p:txBody>
          <a:bodyPr/>
          <a:lstStyle/>
          <a:p>
            <a:fld id="{BC0D97B6-E32F-4D7D-B839-7C3B51F2640F}" type="slidenum">
              <a:rPr lang="es-ES" smtClean="0"/>
              <a:pPr/>
              <a:t>2</a:t>
            </a:fld>
            <a:endParaRPr lang="es-ES" dirty="0"/>
          </a:p>
        </p:txBody>
      </p:sp>
      <p:sp>
        <p:nvSpPr>
          <p:cNvPr id="4" name="Título 3"/>
          <p:cNvSpPr>
            <a:spLocks noGrp="1"/>
          </p:cNvSpPr>
          <p:nvPr>
            <p:ph type="title"/>
          </p:nvPr>
        </p:nvSpPr>
        <p:spPr>
          <a:xfrm>
            <a:off x="845127" y="365760"/>
            <a:ext cx="10515600" cy="340822"/>
          </a:xfrm>
        </p:spPr>
        <p:txBody>
          <a:bodyPr>
            <a:normAutofit fontScale="90000"/>
          </a:bodyPr>
          <a:lstStyle/>
          <a:p>
            <a:r>
              <a:rPr lang="es-ES" dirty="0" err="1">
                <a:effectLst>
                  <a:outerShdw blurRad="38100" dist="38100" dir="2700000" algn="tl">
                    <a:srgbClr val="000000">
                      <a:alpha val="43137"/>
                    </a:srgbClr>
                  </a:outerShdw>
                </a:effectLst>
              </a:rPr>
              <a:t>Index</a:t>
            </a:r>
            <a:endParaRPr lang="es-ES" dirty="0">
              <a:effectLst>
                <a:outerShdw blurRad="38100" dist="38100" dir="2700000" algn="tl">
                  <a:srgbClr val="000000">
                    <a:alpha val="43137"/>
                  </a:srgbClr>
                </a:outerShdw>
              </a:effectLst>
            </a:endParaRPr>
          </a:p>
        </p:txBody>
      </p:sp>
      <p:graphicFrame>
        <p:nvGraphicFramePr>
          <p:cNvPr id="3" name="Diagrama 2"/>
          <p:cNvGraphicFramePr/>
          <p:nvPr>
            <p:extLst>
              <p:ext uri="{D42A27DB-BD31-4B8C-83A1-F6EECF244321}">
                <p14:modId xmlns:p14="http://schemas.microsoft.com/office/powerpoint/2010/main" val="2769692645"/>
              </p:ext>
            </p:extLst>
          </p:nvPr>
        </p:nvGraphicFramePr>
        <p:xfrm>
          <a:off x="984596" y="980902"/>
          <a:ext cx="8128000" cy="4721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461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20</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63170" y="993562"/>
            <a:ext cx="10825162" cy="5327650"/>
          </a:xfrm>
        </p:spPr>
        <p:txBody>
          <a:bodyPr>
            <a:noAutofit/>
          </a:bodyPr>
          <a:lstStyle/>
          <a:p>
            <a:endParaRPr lang="es-ES" sz="1800" b="1" dirty="0" smtClean="0"/>
          </a:p>
          <a:p>
            <a:pPr algn="ctr"/>
            <a:endParaRPr lang="es-ES" sz="1800" b="1" dirty="0"/>
          </a:p>
          <a:p>
            <a:pPr algn="ctr"/>
            <a:r>
              <a:rPr lang="en-US" sz="1800" b="1" dirty="0" smtClean="0">
                <a:solidFill>
                  <a:srgbClr val="FF0000"/>
                </a:solidFill>
              </a:rPr>
              <a:t>Three </a:t>
            </a:r>
            <a:r>
              <a:rPr lang="en-US" sz="1800" b="1" dirty="0">
                <a:solidFill>
                  <a:srgbClr val="FF0000"/>
                </a:solidFill>
              </a:rPr>
              <a:t>steps</a:t>
            </a:r>
            <a:r>
              <a:rPr lang="en-US" sz="1800" b="1" dirty="0"/>
              <a:t>: We start by </a:t>
            </a:r>
            <a:r>
              <a:rPr lang="en-US" sz="1800" b="1" dirty="0" smtClean="0"/>
              <a:t>drawing </a:t>
            </a:r>
            <a:r>
              <a:rPr lang="en-US" sz="1800" b="1" dirty="0"/>
              <a:t>the components of our App and observe how they relate to each other. We determine possible threats from that diagram (physical and logical topology) with</a:t>
            </a:r>
            <a:r>
              <a:rPr lang="en-US" sz="1800" b="1" dirty="0" smtClean="0"/>
              <a:t>:</a:t>
            </a:r>
            <a:endParaRPr lang="es-ES" sz="1800" b="1" dirty="0" smtClean="0"/>
          </a:p>
          <a:p>
            <a:pPr algn="r"/>
            <a:endParaRPr lang="es-ES" sz="1400" b="1" i="1" dirty="0" smtClean="0"/>
          </a:p>
          <a:p>
            <a:pPr algn="r"/>
            <a:endParaRPr lang="es-ES" sz="1800" b="1" i="1" dirty="0" smtClean="0"/>
          </a:p>
          <a:p>
            <a:pPr algn="r"/>
            <a:endParaRPr lang="es-ES" sz="1800" b="1" i="1" dirty="0"/>
          </a:p>
          <a:p>
            <a:pPr algn="r"/>
            <a:r>
              <a:rPr lang="es-ES" sz="1800" b="1" i="1" dirty="0" err="1"/>
              <a:t>Services</a:t>
            </a:r>
            <a:r>
              <a:rPr lang="es-ES" sz="1800" b="1" i="1" dirty="0"/>
              <a:t>, </a:t>
            </a:r>
            <a:r>
              <a:rPr lang="es-ES" sz="1800" b="1" i="1" dirty="0" err="1"/>
              <a:t>ports</a:t>
            </a:r>
            <a:r>
              <a:rPr lang="es-ES" sz="1800" b="1" i="1" dirty="0"/>
              <a:t> and </a:t>
            </a:r>
            <a:r>
              <a:rPr lang="es-ES" sz="1800" b="1" i="1" dirty="0" err="1"/>
              <a:t>protocols</a:t>
            </a:r>
            <a:endParaRPr lang="es-ES" sz="1800" b="1" i="1" dirty="0" smtClean="0"/>
          </a:p>
          <a:p>
            <a:pPr algn="r"/>
            <a:r>
              <a:rPr lang="es-ES" sz="1800" b="1" i="1" dirty="0" err="1"/>
              <a:t>Identities</a:t>
            </a:r>
            <a:r>
              <a:rPr lang="es-ES" sz="1800" b="1" i="1" dirty="0"/>
              <a:t>, </a:t>
            </a:r>
            <a:r>
              <a:rPr lang="es-ES" sz="1800" b="1" i="1" dirty="0" err="1"/>
              <a:t>Authentication</a:t>
            </a:r>
            <a:r>
              <a:rPr lang="es-ES" sz="1800" b="1" i="1" dirty="0"/>
              <a:t> and </a:t>
            </a:r>
            <a:r>
              <a:rPr lang="es-ES" sz="1800" b="1" i="1" dirty="0" err="1"/>
              <a:t>Authorization</a:t>
            </a:r>
            <a:r>
              <a:rPr lang="es-ES" sz="1800" b="1" i="1" dirty="0"/>
              <a:t> </a:t>
            </a:r>
            <a:endParaRPr lang="es-ES" sz="1800" b="1" i="1" dirty="0" smtClean="0"/>
          </a:p>
          <a:p>
            <a:pPr algn="r"/>
            <a:r>
              <a:rPr lang="es-ES" sz="1800" b="1" i="1" dirty="0" err="1"/>
              <a:t>Actors</a:t>
            </a:r>
            <a:r>
              <a:rPr lang="es-ES" sz="1800" b="1" i="1" dirty="0"/>
              <a:t>, </a:t>
            </a:r>
            <a:r>
              <a:rPr lang="es-ES" sz="1800" b="1" i="1" dirty="0" err="1" smtClean="0"/>
              <a:t>Dependencies&amp;Flows</a:t>
            </a:r>
            <a:r>
              <a:rPr lang="es-ES" sz="1800" b="1" i="1" dirty="0"/>
              <a:t>, Trust </a:t>
            </a:r>
            <a:r>
              <a:rPr lang="es-ES" sz="1800" b="1" i="1" dirty="0" err="1"/>
              <a:t>levels</a:t>
            </a:r>
            <a:endParaRPr lang="es-ES" sz="1800" b="1" i="1" dirty="0" smtClean="0"/>
          </a:p>
          <a:p>
            <a:pPr algn="r"/>
            <a:r>
              <a:rPr lang="es-ES" sz="1800" b="1" i="1" dirty="0"/>
              <a:t>Data inputs and </a:t>
            </a:r>
            <a:r>
              <a:rPr lang="es-ES" sz="1800" b="1" i="1" dirty="0" smtClean="0"/>
              <a:t>outputs</a:t>
            </a:r>
          </a:p>
          <a:p>
            <a:pPr algn="r"/>
            <a:r>
              <a:rPr lang="es-ES" sz="1800" b="1" i="1" dirty="0" smtClean="0"/>
              <a:t>Network </a:t>
            </a:r>
            <a:r>
              <a:rPr lang="es-ES" sz="1800" b="1" i="1" dirty="0" err="1" smtClean="0"/>
              <a:t>boundaries</a:t>
            </a:r>
            <a:endParaRPr lang="es-ES" sz="1800" b="1" i="1" dirty="0" smtClean="0"/>
          </a:p>
          <a:p>
            <a:pPr algn="r"/>
            <a:r>
              <a:rPr lang="en-US" sz="1800" b="1" i="1" dirty="0" smtClean="0">
                <a:solidFill>
                  <a:srgbClr val="FF0000"/>
                </a:solidFill>
              </a:rPr>
              <a:t>Eyes on </a:t>
            </a:r>
            <a:r>
              <a:rPr lang="en-US" sz="1800" b="1" i="1" dirty="0">
                <a:solidFill>
                  <a:srgbClr val="FF0000"/>
                </a:solidFill>
              </a:rPr>
              <a:t>-&gt;&gt; </a:t>
            </a:r>
            <a:r>
              <a:rPr lang="en-US" sz="1800" b="1" i="1" dirty="0" smtClean="0">
                <a:solidFill>
                  <a:srgbClr val="FF0000"/>
                </a:solidFill>
              </a:rPr>
              <a:t>The greater </a:t>
            </a:r>
            <a:r>
              <a:rPr lang="en-US" sz="1800" b="1" i="1" dirty="0">
                <a:solidFill>
                  <a:srgbClr val="FF0000"/>
                </a:solidFill>
              </a:rPr>
              <a:t>detail, the better! </a:t>
            </a:r>
            <a:r>
              <a:rPr lang="es-ES" sz="1800" b="1" i="1" dirty="0" smtClean="0">
                <a:solidFill>
                  <a:srgbClr val="FF0000"/>
                </a:solidFill>
              </a:rPr>
              <a:t> </a:t>
            </a:r>
            <a:endParaRPr lang="es-ES" sz="1800" b="1" i="1" dirty="0">
              <a:solidFill>
                <a:srgbClr val="FF0000"/>
              </a:solidFill>
            </a:endParaRPr>
          </a:p>
          <a:p>
            <a:pPr marL="0" indent="0" algn="r">
              <a:buNone/>
            </a:pPr>
            <a:r>
              <a:rPr lang="es-ES" sz="1400" b="1" i="1" dirty="0" smtClean="0"/>
              <a:t> </a:t>
            </a:r>
          </a:p>
        </p:txBody>
      </p:sp>
      <p:pic>
        <p:nvPicPr>
          <p:cNvPr id="3" name="Imagen 2"/>
          <p:cNvPicPr>
            <a:picLocks noChangeAspect="1"/>
          </p:cNvPicPr>
          <p:nvPr/>
        </p:nvPicPr>
        <p:blipFill>
          <a:blip r:embed="rId2"/>
          <a:stretch>
            <a:fillRect/>
          </a:stretch>
        </p:blipFill>
        <p:spPr>
          <a:xfrm>
            <a:off x="8937319" y="641900"/>
            <a:ext cx="2599520" cy="1019572"/>
          </a:xfrm>
          <a:prstGeom prst="rect">
            <a:avLst/>
          </a:prstGeom>
        </p:spPr>
      </p:pic>
      <p:pic>
        <p:nvPicPr>
          <p:cNvPr id="5" name="Imagen 4"/>
          <p:cNvPicPr>
            <a:picLocks noChangeAspect="1"/>
          </p:cNvPicPr>
          <p:nvPr/>
        </p:nvPicPr>
        <p:blipFill>
          <a:blip r:embed="rId3"/>
          <a:stretch>
            <a:fillRect/>
          </a:stretch>
        </p:blipFill>
        <p:spPr>
          <a:xfrm>
            <a:off x="816402" y="2685618"/>
            <a:ext cx="5164282" cy="3491346"/>
          </a:xfrm>
          <a:prstGeom prst="rect">
            <a:avLst/>
          </a:prstGeom>
          <a:ln>
            <a:noFill/>
          </a:ln>
          <a:effectLst>
            <a:outerShdw blurRad="292100" dist="139700" dir="2700000" algn="tl" rotWithShape="0">
              <a:srgbClr val="333333">
                <a:alpha val="65000"/>
              </a:srgbClr>
            </a:outerShdw>
          </a:effectLst>
        </p:spPr>
      </p:pic>
      <p:sp>
        <p:nvSpPr>
          <p:cNvPr id="10" name="Flecha derecha 9"/>
          <p:cNvSpPr/>
          <p:nvPr/>
        </p:nvSpPr>
        <p:spPr>
          <a:xfrm>
            <a:off x="6213926" y="3388652"/>
            <a:ext cx="821559" cy="20852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1"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pic>
        <p:nvPicPr>
          <p:cNvPr id="14" name="Imagen 13"/>
          <p:cNvPicPr>
            <a:picLocks noChangeAspect="1"/>
          </p:cNvPicPr>
          <p:nvPr/>
        </p:nvPicPr>
        <p:blipFill>
          <a:blip r:embed="rId4"/>
          <a:stretch>
            <a:fillRect/>
          </a:stretch>
        </p:blipFill>
        <p:spPr>
          <a:xfrm>
            <a:off x="5351560" y="446791"/>
            <a:ext cx="1089797" cy="1036311"/>
          </a:xfrm>
          <a:prstGeom prst="rect">
            <a:avLst/>
          </a:prstGeom>
        </p:spPr>
      </p:pic>
    </p:spTree>
    <p:extLst>
      <p:ext uri="{BB962C8B-B14F-4D97-AF65-F5344CB8AC3E}">
        <p14:creationId xmlns:p14="http://schemas.microsoft.com/office/powerpoint/2010/main" val="90383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21</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11038" y="849660"/>
            <a:ext cx="10825162" cy="5327650"/>
          </a:xfrm>
        </p:spPr>
        <p:txBody>
          <a:bodyPr>
            <a:noAutofit/>
          </a:bodyPr>
          <a:lstStyle/>
          <a:p>
            <a:endParaRPr lang="es-ES" sz="1800" b="1" dirty="0" smtClean="0"/>
          </a:p>
          <a:p>
            <a:pPr marL="0" indent="0" algn="ctr">
              <a:buNone/>
            </a:pPr>
            <a:endParaRPr lang="en-US" sz="1800" b="1" dirty="0" smtClean="0"/>
          </a:p>
          <a:p>
            <a:pPr algn="ctr"/>
            <a:r>
              <a:rPr lang="en-US" sz="1800" b="1" dirty="0" smtClean="0"/>
              <a:t>Determine </a:t>
            </a:r>
            <a:r>
              <a:rPr lang="en-US" sz="1800" b="1" dirty="0"/>
              <a:t>the threats in our App, establish possible attack patterns and </a:t>
            </a:r>
            <a:r>
              <a:rPr lang="en-US" sz="1800" b="1" dirty="0" smtClean="0"/>
              <a:t>compare </a:t>
            </a:r>
            <a:r>
              <a:rPr lang="en-US" sz="1800" b="1" dirty="0"/>
              <a:t>them with our </a:t>
            </a:r>
            <a:r>
              <a:rPr lang="en-US" sz="1800" b="1" dirty="0" smtClean="0"/>
              <a:t>requirements -&gt; Know &amp; prevent for the future </a:t>
            </a:r>
          </a:p>
          <a:p>
            <a:pPr marL="0" indent="0" algn="ctr">
              <a:buNone/>
            </a:pPr>
            <a:r>
              <a:rPr lang="es-ES" b="1" dirty="0" smtClean="0">
                <a:solidFill>
                  <a:srgbClr val="FF0000"/>
                </a:solidFill>
              </a:rPr>
              <a:t>ALERT </a:t>
            </a:r>
            <a:r>
              <a:rPr lang="en-US" sz="1600" b="1" dirty="0" smtClean="0">
                <a:solidFill>
                  <a:srgbClr val="FF0000"/>
                </a:solidFill>
              </a:rPr>
              <a:t>Possible XSS in Design, but</a:t>
            </a:r>
            <a:r>
              <a:rPr lang="es-ES" sz="1600" b="1" dirty="0" smtClean="0">
                <a:solidFill>
                  <a:srgbClr val="FF0000"/>
                </a:solidFill>
              </a:rPr>
              <a:t> </a:t>
            </a:r>
            <a:r>
              <a:rPr lang="es-ES" b="1" dirty="0" smtClean="0">
                <a:solidFill>
                  <a:srgbClr val="FF0000"/>
                </a:solidFill>
              </a:rPr>
              <a:t>HOW?              </a:t>
            </a:r>
            <a:endParaRPr lang="es-ES" sz="1800" b="1" dirty="0" smtClean="0">
              <a:solidFill>
                <a:srgbClr val="FF0000"/>
              </a:solidFill>
            </a:endParaRPr>
          </a:p>
        </p:txBody>
      </p:sp>
      <p:pic>
        <p:nvPicPr>
          <p:cNvPr id="8" name="Imagen 7"/>
          <p:cNvPicPr>
            <a:picLocks noChangeAspect="1"/>
          </p:cNvPicPr>
          <p:nvPr/>
        </p:nvPicPr>
        <p:blipFill>
          <a:blip r:embed="rId2"/>
          <a:stretch>
            <a:fillRect/>
          </a:stretch>
        </p:blipFill>
        <p:spPr>
          <a:xfrm>
            <a:off x="5351560" y="446791"/>
            <a:ext cx="1089797" cy="1036311"/>
          </a:xfrm>
          <a:prstGeom prst="rect">
            <a:avLst/>
          </a:prstGeom>
        </p:spPr>
      </p:pic>
      <p:pic>
        <p:nvPicPr>
          <p:cNvPr id="3" name="Imagen 2"/>
          <p:cNvPicPr>
            <a:picLocks noChangeAspect="1"/>
          </p:cNvPicPr>
          <p:nvPr/>
        </p:nvPicPr>
        <p:blipFill>
          <a:blip r:embed="rId3"/>
          <a:stretch>
            <a:fillRect/>
          </a:stretch>
        </p:blipFill>
        <p:spPr>
          <a:xfrm>
            <a:off x="8937319" y="641900"/>
            <a:ext cx="2599520" cy="1019572"/>
          </a:xfrm>
          <a:prstGeom prst="rect">
            <a:avLst/>
          </a:prstGeom>
        </p:spPr>
      </p:pic>
      <p:pic>
        <p:nvPicPr>
          <p:cNvPr id="10" name="Imagen 9"/>
          <p:cNvPicPr>
            <a:picLocks noChangeAspect="1"/>
          </p:cNvPicPr>
          <p:nvPr/>
        </p:nvPicPr>
        <p:blipFill>
          <a:blip r:embed="rId4"/>
          <a:stretch>
            <a:fillRect/>
          </a:stretch>
        </p:blipFill>
        <p:spPr>
          <a:xfrm>
            <a:off x="3869420" y="3395806"/>
            <a:ext cx="3827778" cy="2103553"/>
          </a:xfrm>
          <a:prstGeom prst="rect">
            <a:avLst/>
          </a:prstGeom>
        </p:spPr>
      </p:pic>
      <p:pic>
        <p:nvPicPr>
          <p:cNvPr id="16" name="Imagen 15"/>
          <p:cNvPicPr>
            <a:picLocks noChangeAspect="1"/>
          </p:cNvPicPr>
          <p:nvPr/>
        </p:nvPicPr>
        <p:blipFill>
          <a:blip r:embed="rId5"/>
          <a:stretch>
            <a:fillRect/>
          </a:stretch>
        </p:blipFill>
        <p:spPr>
          <a:xfrm>
            <a:off x="8128338" y="3395806"/>
            <a:ext cx="3240697" cy="2762047"/>
          </a:xfrm>
          <a:prstGeom prst="rect">
            <a:avLst/>
          </a:prstGeom>
        </p:spPr>
      </p:pic>
      <p:pic>
        <p:nvPicPr>
          <p:cNvPr id="17" name="Imagen 16"/>
          <p:cNvPicPr>
            <a:picLocks noChangeAspect="1"/>
          </p:cNvPicPr>
          <p:nvPr/>
        </p:nvPicPr>
        <p:blipFill>
          <a:blip r:embed="rId6"/>
          <a:stretch>
            <a:fillRect/>
          </a:stretch>
        </p:blipFill>
        <p:spPr>
          <a:xfrm>
            <a:off x="8128338" y="3034578"/>
            <a:ext cx="1476375" cy="257175"/>
          </a:xfrm>
          <a:prstGeom prst="rect">
            <a:avLst/>
          </a:prstGeom>
        </p:spPr>
      </p:pic>
      <p:pic>
        <p:nvPicPr>
          <p:cNvPr id="5" name="Imagen 4"/>
          <p:cNvPicPr>
            <a:picLocks noChangeAspect="1"/>
          </p:cNvPicPr>
          <p:nvPr/>
        </p:nvPicPr>
        <p:blipFill>
          <a:blip r:embed="rId7"/>
          <a:stretch>
            <a:fillRect/>
          </a:stretch>
        </p:blipFill>
        <p:spPr>
          <a:xfrm>
            <a:off x="711024" y="4550914"/>
            <a:ext cx="3071267" cy="1602170"/>
          </a:xfrm>
          <a:prstGeom prst="rect">
            <a:avLst/>
          </a:prstGeom>
        </p:spPr>
      </p:pic>
      <p:pic>
        <p:nvPicPr>
          <p:cNvPr id="6" name="Imagen 5"/>
          <p:cNvPicPr>
            <a:picLocks noChangeAspect="1"/>
          </p:cNvPicPr>
          <p:nvPr/>
        </p:nvPicPr>
        <p:blipFill>
          <a:blip r:embed="rId8"/>
          <a:stretch>
            <a:fillRect/>
          </a:stretch>
        </p:blipFill>
        <p:spPr>
          <a:xfrm>
            <a:off x="711024" y="2539318"/>
            <a:ext cx="2275593" cy="1948334"/>
          </a:xfrm>
          <a:prstGeom prst="rect">
            <a:avLst/>
          </a:prstGeom>
        </p:spPr>
      </p:pic>
      <p:pic>
        <p:nvPicPr>
          <p:cNvPr id="14" name="Imagen 13"/>
          <p:cNvPicPr>
            <a:picLocks noChangeAspect="1"/>
          </p:cNvPicPr>
          <p:nvPr/>
        </p:nvPicPr>
        <p:blipFill>
          <a:blip r:embed="rId2"/>
          <a:stretch>
            <a:fillRect/>
          </a:stretch>
        </p:blipFill>
        <p:spPr>
          <a:xfrm>
            <a:off x="813734" y="2616438"/>
            <a:ext cx="629179" cy="598300"/>
          </a:xfrm>
          <a:prstGeom prst="rect">
            <a:avLst/>
          </a:prstGeom>
        </p:spPr>
      </p:pic>
      <p:pic>
        <p:nvPicPr>
          <p:cNvPr id="11" name="Imagen 10"/>
          <p:cNvPicPr>
            <a:picLocks noChangeAspect="1"/>
          </p:cNvPicPr>
          <p:nvPr/>
        </p:nvPicPr>
        <p:blipFill>
          <a:blip r:embed="rId9"/>
          <a:stretch>
            <a:fillRect/>
          </a:stretch>
        </p:blipFill>
        <p:spPr>
          <a:xfrm>
            <a:off x="1360030" y="2691106"/>
            <a:ext cx="429057" cy="423035"/>
          </a:xfrm>
          <a:prstGeom prst="rect">
            <a:avLst/>
          </a:prstGeom>
        </p:spPr>
      </p:pic>
      <p:pic>
        <p:nvPicPr>
          <p:cNvPr id="18" name="Imagen 17"/>
          <p:cNvPicPr>
            <a:picLocks noChangeAspect="1"/>
          </p:cNvPicPr>
          <p:nvPr/>
        </p:nvPicPr>
        <p:blipFill>
          <a:blip r:embed="rId2"/>
          <a:stretch>
            <a:fillRect/>
          </a:stretch>
        </p:blipFill>
        <p:spPr>
          <a:xfrm>
            <a:off x="5639821" y="3114141"/>
            <a:ext cx="450570" cy="428457"/>
          </a:xfrm>
          <a:prstGeom prst="rect">
            <a:avLst/>
          </a:prstGeom>
        </p:spPr>
      </p:pic>
      <p:pic>
        <p:nvPicPr>
          <p:cNvPr id="15" name="Imagen 14"/>
          <p:cNvPicPr>
            <a:picLocks noChangeAspect="1"/>
          </p:cNvPicPr>
          <p:nvPr/>
        </p:nvPicPr>
        <p:blipFill>
          <a:blip r:embed="rId10"/>
          <a:stretch>
            <a:fillRect/>
          </a:stretch>
        </p:blipFill>
        <p:spPr>
          <a:xfrm>
            <a:off x="4561823" y="3940441"/>
            <a:ext cx="254319" cy="245616"/>
          </a:xfrm>
          <a:prstGeom prst="rect">
            <a:avLst/>
          </a:prstGeom>
        </p:spPr>
      </p:pic>
      <p:pic>
        <p:nvPicPr>
          <p:cNvPr id="12" name="Imagen 11"/>
          <p:cNvPicPr>
            <a:picLocks noChangeAspect="1"/>
          </p:cNvPicPr>
          <p:nvPr/>
        </p:nvPicPr>
        <p:blipFill>
          <a:blip r:embed="rId11"/>
          <a:stretch>
            <a:fillRect/>
          </a:stretch>
        </p:blipFill>
        <p:spPr>
          <a:xfrm>
            <a:off x="5639821" y="4686212"/>
            <a:ext cx="398259" cy="461980"/>
          </a:xfrm>
          <a:prstGeom prst="rect">
            <a:avLst/>
          </a:prstGeom>
        </p:spPr>
      </p:pic>
      <p:pic>
        <p:nvPicPr>
          <p:cNvPr id="19" name="Imagen 18"/>
          <p:cNvPicPr>
            <a:picLocks noChangeAspect="1"/>
          </p:cNvPicPr>
          <p:nvPr/>
        </p:nvPicPr>
        <p:blipFill>
          <a:blip r:embed="rId10"/>
          <a:stretch>
            <a:fillRect/>
          </a:stretch>
        </p:blipFill>
        <p:spPr>
          <a:xfrm>
            <a:off x="5769300" y="3940441"/>
            <a:ext cx="254319" cy="245616"/>
          </a:xfrm>
          <a:prstGeom prst="rect">
            <a:avLst/>
          </a:prstGeom>
        </p:spPr>
      </p:pic>
      <p:pic>
        <p:nvPicPr>
          <p:cNvPr id="20" name="Imagen 19"/>
          <p:cNvPicPr>
            <a:picLocks noChangeAspect="1"/>
          </p:cNvPicPr>
          <p:nvPr/>
        </p:nvPicPr>
        <p:blipFill>
          <a:blip r:embed="rId10"/>
          <a:stretch>
            <a:fillRect/>
          </a:stretch>
        </p:blipFill>
        <p:spPr>
          <a:xfrm>
            <a:off x="7007408" y="3940055"/>
            <a:ext cx="254319" cy="245616"/>
          </a:xfrm>
          <a:prstGeom prst="rect">
            <a:avLst/>
          </a:prstGeom>
        </p:spPr>
      </p:pic>
      <p:sp>
        <p:nvSpPr>
          <p:cNvPr id="25" name="Flecha izquierda y derecha 24"/>
          <p:cNvSpPr/>
          <p:nvPr/>
        </p:nvSpPr>
        <p:spPr>
          <a:xfrm>
            <a:off x="7040343" y="4965214"/>
            <a:ext cx="1120930" cy="451257"/>
          </a:xfrm>
          <a:prstGeom prst="leftRightArrow">
            <a:avLst/>
          </a:prstGeom>
          <a:solidFill>
            <a:srgbClr val="E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p:cNvPicPr>
            <a:picLocks noChangeAspect="1"/>
          </p:cNvPicPr>
          <p:nvPr/>
        </p:nvPicPr>
        <p:blipFill>
          <a:blip r:embed="rId12"/>
          <a:stretch>
            <a:fillRect/>
          </a:stretch>
        </p:blipFill>
        <p:spPr>
          <a:xfrm>
            <a:off x="7330441" y="4917202"/>
            <a:ext cx="545917" cy="558405"/>
          </a:xfrm>
          <a:prstGeom prst="rect">
            <a:avLst/>
          </a:prstGeom>
        </p:spPr>
      </p:pic>
      <p:cxnSp>
        <p:nvCxnSpPr>
          <p:cNvPr id="22" name="Conector curvado 21"/>
          <p:cNvCxnSpPr/>
          <p:nvPr/>
        </p:nvCxnSpPr>
        <p:spPr>
          <a:xfrm flipV="1">
            <a:off x="1848820" y="2447451"/>
            <a:ext cx="2016464" cy="403770"/>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29" name="Imagen 28"/>
          <p:cNvPicPr>
            <a:picLocks noChangeAspect="1"/>
          </p:cNvPicPr>
          <p:nvPr/>
        </p:nvPicPr>
        <p:blipFill>
          <a:blip r:embed="rId13"/>
          <a:stretch>
            <a:fillRect/>
          </a:stretch>
        </p:blipFill>
        <p:spPr>
          <a:xfrm>
            <a:off x="749965" y="2201456"/>
            <a:ext cx="1263522" cy="1204601"/>
          </a:xfrm>
          <a:prstGeom prst="rect">
            <a:avLst/>
          </a:prstGeom>
        </p:spPr>
      </p:pic>
      <p:sp>
        <p:nvSpPr>
          <p:cNvPr id="27"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pic>
        <p:nvPicPr>
          <p:cNvPr id="4" name="Imagen 3"/>
          <p:cNvPicPr>
            <a:picLocks noChangeAspect="1"/>
          </p:cNvPicPr>
          <p:nvPr/>
        </p:nvPicPr>
        <p:blipFill>
          <a:blip r:embed="rId14"/>
          <a:stretch>
            <a:fillRect/>
          </a:stretch>
        </p:blipFill>
        <p:spPr>
          <a:xfrm>
            <a:off x="8113004" y="2590853"/>
            <a:ext cx="2124075" cy="247650"/>
          </a:xfrm>
          <a:prstGeom prst="rect">
            <a:avLst/>
          </a:prstGeom>
        </p:spPr>
      </p:pic>
    </p:spTree>
    <p:extLst>
      <p:ext uri="{BB962C8B-B14F-4D97-AF65-F5344CB8AC3E}">
        <p14:creationId xmlns:p14="http://schemas.microsoft.com/office/powerpoint/2010/main" val="126613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6"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ircle(in)">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6" presetClass="entr" presetSubtype="16"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ircle(in)">
                                      <p:cBhvr>
                                        <p:cTn id="54" dur="3000"/>
                                        <p:tgtEl>
                                          <p:spTgt spid="12"/>
                                        </p:tgtEl>
                                      </p:cBhvr>
                                    </p:animEffec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rot="990487">
            <a:off x="9077220" y="2800307"/>
            <a:ext cx="1245610" cy="1165384"/>
          </a:xfrm>
          <a:prstGeom prst="rect">
            <a:avLst/>
          </a:prstGeom>
        </p:spPr>
      </p:pic>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22</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63170" y="850004"/>
            <a:ext cx="10825162" cy="5744152"/>
          </a:xfrm>
        </p:spPr>
        <p:txBody>
          <a:bodyPr>
            <a:noAutofit/>
          </a:bodyPr>
          <a:lstStyle/>
          <a:p>
            <a:endParaRPr lang="es-ES" sz="1800" b="1" dirty="0" smtClean="0"/>
          </a:p>
          <a:p>
            <a:endParaRPr lang="es-ES" sz="1800" b="1" dirty="0" smtClean="0"/>
          </a:p>
          <a:p>
            <a:r>
              <a:rPr lang="en-US" sz="1800" b="1" dirty="0"/>
              <a:t>Finally, we document our threat profile in a matrix, and build our application </a:t>
            </a:r>
            <a:r>
              <a:rPr lang="en-US" sz="1800" b="1" dirty="0">
                <a:solidFill>
                  <a:srgbClr val="FF0000"/>
                </a:solidFill>
              </a:rPr>
              <a:t>PRIORIZING</a:t>
            </a:r>
            <a:r>
              <a:rPr lang="en-US" sz="1800" b="1" dirty="0"/>
              <a:t> our actions in the rest of life cycle, establishing the </a:t>
            </a:r>
            <a:r>
              <a:rPr lang="en-US" sz="1800" b="1" dirty="0" smtClean="0">
                <a:solidFill>
                  <a:srgbClr val="FF0000"/>
                </a:solidFill>
              </a:rPr>
              <a:t>Security Risk Assessment (SRA) </a:t>
            </a:r>
            <a:r>
              <a:rPr lang="en-US" sz="1800" b="1" dirty="0"/>
              <a:t>of our </a:t>
            </a:r>
            <a:r>
              <a:rPr lang="en-US" sz="1800" b="1" dirty="0" smtClean="0"/>
              <a:t>application</a:t>
            </a:r>
          </a:p>
          <a:p>
            <a:pPr algn="r"/>
            <a:endParaRPr lang="en-US" sz="1800" b="1" dirty="0"/>
          </a:p>
          <a:p>
            <a:pPr algn="r"/>
            <a:endParaRPr lang="en-US" sz="1800" b="1" dirty="0" smtClean="0"/>
          </a:p>
          <a:p>
            <a:pPr algn="r"/>
            <a:endParaRPr lang="en-US" sz="1800" b="1" dirty="0"/>
          </a:p>
          <a:p>
            <a:pPr marL="0" indent="0" algn="r">
              <a:buNone/>
            </a:pPr>
            <a:endParaRPr lang="en-US" sz="1800" b="1" dirty="0" smtClean="0"/>
          </a:p>
          <a:p>
            <a:pPr algn="r"/>
            <a:endParaRPr lang="en-US" sz="1800" b="1" dirty="0"/>
          </a:p>
          <a:p>
            <a:pPr algn="r">
              <a:buFont typeface="Wingdings" panose="05000000000000000000" pitchFamily="2" charset="2"/>
              <a:buChar char="v"/>
            </a:pPr>
            <a:r>
              <a:rPr lang="en-US" sz="1600" b="1" dirty="0">
                <a:solidFill>
                  <a:srgbClr val="FF0000"/>
                </a:solidFill>
              </a:rPr>
              <a:t> Start small and by the most critical parts</a:t>
            </a:r>
          </a:p>
          <a:p>
            <a:pPr algn="r">
              <a:buFont typeface="Wingdings" panose="05000000000000000000" pitchFamily="2" charset="2"/>
              <a:buChar char="v"/>
            </a:pPr>
            <a:r>
              <a:rPr lang="en-US" sz="1600" b="1" dirty="0" err="1">
                <a:solidFill>
                  <a:srgbClr val="FF0000"/>
                </a:solidFill>
              </a:rPr>
              <a:t>V</a:t>
            </a:r>
            <a:r>
              <a:rPr lang="en-US" sz="1600" b="1" dirty="0" err="1" smtClean="0">
                <a:solidFill>
                  <a:srgbClr val="FF0000"/>
                </a:solidFill>
              </a:rPr>
              <a:t>ulns</a:t>
            </a:r>
            <a:r>
              <a:rPr lang="en-US" sz="1600" b="1" dirty="0" smtClean="0">
                <a:solidFill>
                  <a:srgbClr val="FF0000"/>
                </a:solidFill>
              </a:rPr>
              <a:t>, </a:t>
            </a:r>
            <a:r>
              <a:rPr lang="en-US" sz="1600" b="1" dirty="0">
                <a:solidFill>
                  <a:srgbClr val="FF0000"/>
                </a:solidFill>
              </a:rPr>
              <a:t>but </a:t>
            </a:r>
            <a:r>
              <a:rPr lang="en-US" sz="1600" b="1" dirty="0" smtClean="0">
                <a:solidFill>
                  <a:srgbClr val="FF0000"/>
                </a:solidFill>
              </a:rPr>
              <a:t>design and behavioral flaws too</a:t>
            </a:r>
          </a:p>
          <a:p>
            <a:pPr algn="r">
              <a:buFont typeface="Wingdings" panose="05000000000000000000" pitchFamily="2" charset="2"/>
              <a:buChar char="v"/>
            </a:pPr>
            <a:r>
              <a:rPr lang="en-US" sz="1600" b="1" dirty="0" smtClean="0">
                <a:solidFill>
                  <a:srgbClr val="FF0000"/>
                </a:solidFill>
              </a:rPr>
              <a:t>Priorities (Business Probability X Impact)!</a:t>
            </a:r>
          </a:p>
          <a:p>
            <a:pPr marL="0" indent="0" algn="r">
              <a:buNone/>
            </a:pPr>
            <a:endParaRPr lang="en-US" sz="1600" b="1" dirty="0">
              <a:solidFill>
                <a:schemeClr val="accent1"/>
              </a:solidFill>
            </a:endParaRPr>
          </a:p>
          <a:p>
            <a:pPr marL="0" indent="0" algn="ctr">
              <a:buNone/>
            </a:pPr>
            <a:r>
              <a:rPr lang="en-US" sz="2000" b="1" dirty="0" smtClean="0">
                <a:solidFill>
                  <a:schemeClr val="accent1"/>
                </a:solidFill>
              </a:rPr>
              <a:t>Achievement </a:t>
            </a:r>
            <a:r>
              <a:rPr lang="en-US" sz="2000" b="1" dirty="0">
                <a:solidFill>
                  <a:schemeClr val="accent1"/>
                </a:solidFill>
              </a:rPr>
              <a:t>unlocked: live a little quieter </a:t>
            </a:r>
            <a:endParaRPr lang="es-ES" sz="2000" b="1" dirty="0">
              <a:solidFill>
                <a:schemeClr val="accent1"/>
              </a:solidFill>
            </a:endParaRPr>
          </a:p>
          <a:p>
            <a:pPr marL="0" indent="0" algn="ctr">
              <a:buNone/>
            </a:pPr>
            <a:endParaRPr lang="es-ES" sz="1800" b="1" i="1" dirty="0"/>
          </a:p>
          <a:p>
            <a:pPr marL="0" indent="0" algn="ctr">
              <a:buNone/>
            </a:pPr>
            <a:r>
              <a:rPr lang="es-ES" sz="1800" b="1" i="1" dirty="0"/>
              <a:t>(</a:t>
            </a:r>
            <a:r>
              <a:rPr lang="en-US" sz="1800" b="1" i="1" dirty="0"/>
              <a:t>Easy right?: </a:t>
            </a:r>
            <a:r>
              <a:rPr lang="en-US" sz="1800" b="1" i="1" dirty="0" smtClean="0"/>
              <a:t> Have </a:t>
            </a:r>
            <a:r>
              <a:rPr lang="en-US" sz="1800" b="1" i="1" dirty="0"/>
              <a:t>to work to define and fit all these pieces together </a:t>
            </a:r>
            <a:r>
              <a:rPr lang="es-ES" sz="1800" b="1" i="1" dirty="0"/>
              <a:t>….)</a:t>
            </a:r>
          </a:p>
          <a:p>
            <a:pPr algn="ctr"/>
            <a:endParaRPr lang="es-ES" sz="1800" b="1" i="1" dirty="0" smtClean="0"/>
          </a:p>
          <a:p>
            <a:pPr algn="ctr"/>
            <a:endParaRPr lang="es-ES" sz="1800" b="1" i="1" dirty="0"/>
          </a:p>
          <a:p>
            <a:endParaRPr lang="es-ES" sz="1800" b="1" dirty="0" smtClean="0"/>
          </a:p>
          <a:p>
            <a:endParaRPr lang="es-ES" sz="1800" b="1" dirty="0" smtClean="0"/>
          </a:p>
        </p:txBody>
      </p:sp>
      <p:pic>
        <p:nvPicPr>
          <p:cNvPr id="3" name="Imagen 2"/>
          <p:cNvPicPr>
            <a:picLocks noChangeAspect="1"/>
          </p:cNvPicPr>
          <p:nvPr/>
        </p:nvPicPr>
        <p:blipFill>
          <a:blip r:embed="rId3"/>
          <a:stretch>
            <a:fillRect/>
          </a:stretch>
        </p:blipFill>
        <p:spPr>
          <a:xfrm>
            <a:off x="8937319" y="340218"/>
            <a:ext cx="2599520" cy="1019572"/>
          </a:xfrm>
          <a:prstGeom prst="rect">
            <a:avLst/>
          </a:prstGeom>
        </p:spPr>
      </p:pic>
      <p:pic>
        <p:nvPicPr>
          <p:cNvPr id="10" name="Imagen 9"/>
          <p:cNvPicPr>
            <a:picLocks noChangeAspect="1"/>
          </p:cNvPicPr>
          <p:nvPr/>
        </p:nvPicPr>
        <p:blipFill>
          <a:blip r:embed="rId4"/>
          <a:stretch>
            <a:fillRect/>
          </a:stretch>
        </p:blipFill>
        <p:spPr>
          <a:xfrm>
            <a:off x="696507" y="2380864"/>
            <a:ext cx="6586523" cy="2480639"/>
          </a:xfrm>
          <a:prstGeom prst="rect">
            <a:avLst/>
          </a:prstGeom>
        </p:spPr>
      </p:pic>
      <p:sp>
        <p:nvSpPr>
          <p:cNvPr id="12" name="Flecha abajo 11"/>
          <p:cNvSpPr/>
          <p:nvPr/>
        </p:nvSpPr>
        <p:spPr>
          <a:xfrm>
            <a:off x="6623218" y="2170704"/>
            <a:ext cx="446809" cy="32247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sp>
        <p:nvSpPr>
          <p:cNvPr id="16" name="Rayo 15"/>
          <p:cNvSpPr/>
          <p:nvPr/>
        </p:nvSpPr>
        <p:spPr>
          <a:xfrm>
            <a:off x="6195240" y="2922928"/>
            <a:ext cx="492234" cy="675220"/>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p:cNvPicPr>
            <a:picLocks noChangeAspect="1"/>
          </p:cNvPicPr>
          <p:nvPr/>
        </p:nvPicPr>
        <p:blipFill>
          <a:blip r:embed="rId5"/>
          <a:stretch>
            <a:fillRect/>
          </a:stretch>
        </p:blipFill>
        <p:spPr>
          <a:xfrm rot="20539926">
            <a:off x="603459" y="4768373"/>
            <a:ext cx="825860" cy="531344"/>
          </a:xfrm>
          <a:prstGeom prst="rect">
            <a:avLst/>
          </a:prstGeom>
        </p:spPr>
      </p:pic>
      <p:pic>
        <p:nvPicPr>
          <p:cNvPr id="6" name="Imagen 5"/>
          <p:cNvPicPr>
            <a:picLocks noChangeAspect="1"/>
          </p:cNvPicPr>
          <p:nvPr/>
        </p:nvPicPr>
        <p:blipFill>
          <a:blip r:embed="rId6"/>
          <a:stretch>
            <a:fillRect/>
          </a:stretch>
        </p:blipFill>
        <p:spPr>
          <a:xfrm>
            <a:off x="6195240" y="4642984"/>
            <a:ext cx="955812" cy="416082"/>
          </a:xfrm>
          <a:prstGeom prst="rect">
            <a:avLst/>
          </a:prstGeom>
        </p:spPr>
      </p:pic>
      <p:pic>
        <p:nvPicPr>
          <p:cNvPr id="17" name="Imagen 16"/>
          <p:cNvPicPr>
            <a:picLocks noChangeAspect="1"/>
          </p:cNvPicPr>
          <p:nvPr/>
        </p:nvPicPr>
        <p:blipFill>
          <a:blip r:embed="rId7"/>
          <a:stretch>
            <a:fillRect/>
          </a:stretch>
        </p:blipFill>
        <p:spPr>
          <a:xfrm>
            <a:off x="2373084" y="1585139"/>
            <a:ext cx="7046748" cy="3792040"/>
          </a:xfrm>
          <a:prstGeom prst="rect">
            <a:avLst/>
          </a:prstGeom>
        </p:spPr>
      </p:pic>
      <p:pic>
        <p:nvPicPr>
          <p:cNvPr id="18" name="Imagen 17"/>
          <p:cNvPicPr>
            <a:picLocks noChangeAspect="1"/>
          </p:cNvPicPr>
          <p:nvPr/>
        </p:nvPicPr>
        <p:blipFill>
          <a:blip r:embed="rId8"/>
          <a:stretch>
            <a:fillRect/>
          </a:stretch>
        </p:blipFill>
        <p:spPr>
          <a:xfrm>
            <a:off x="5351560" y="446791"/>
            <a:ext cx="1089797" cy="1036311"/>
          </a:xfrm>
          <a:prstGeom prst="rect">
            <a:avLst/>
          </a:prstGeom>
        </p:spPr>
      </p:pic>
      <p:sp>
        <p:nvSpPr>
          <p:cNvPr id="19"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1682154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xEl>
                                              <p:pRg st="12" end="12"/>
                                            </p:txEl>
                                          </p:spTgt>
                                        </p:tgtEl>
                                        <p:attrNameLst>
                                          <p:attrName>style.visibility</p:attrName>
                                        </p:attrNameLst>
                                      </p:cBhvr>
                                      <p:to>
                                        <p:strVal val="visible"/>
                                      </p:to>
                                    </p:set>
                                    <p:animEffect transition="in" filter="barn(inVertical)">
                                      <p:cBhvr>
                                        <p:cTn id="14"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0023883" y="1560187"/>
            <a:ext cx="1179858" cy="628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23</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716808" y="1810577"/>
            <a:ext cx="10769600" cy="4495800"/>
          </a:xfrm>
        </p:spPr>
        <p:txBody>
          <a:bodyPr>
            <a:noAutofit/>
          </a:bodyPr>
          <a:lstStyle/>
          <a:p>
            <a:endParaRPr lang="es-ES" sz="1800" b="1" dirty="0" smtClean="0"/>
          </a:p>
          <a:p>
            <a:endParaRPr lang="es-ES" sz="1800" b="1" dirty="0" smtClean="0"/>
          </a:p>
          <a:p>
            <a:endParaRPr lang="es-ES" sz="1800" b="1" dirty="0"/>
          </a:p>
          <a:p>
            <a:endParaRPr lang="es-ES" sz="1800" b="1" dirty="0" smtClean="0"/>
          </a:p>
          <a:p>
            <a:pPr marL="342900" indent="-342900">
              <a:buFont typeface="+mj-lt"/>
              <a:buAutoNum type="arabicPeriod"/>
            </a:pPr>
            <a:endParaRPr lang="es-ES" sz="1800" b="1" dirty="0" smtClean="0"/>
          </a:p>
          <a:p>
            <a:pPr marL="0" indent="0">
              <a:buNone/>
            </a:pPr>
            <a:r>
              <a:rPr lang="en-US" sz="1800" b="1" dirty="0" smtClean="0"/>
              <a:t>In a </a:t>
            </a:r>
            <a:r>
              <a:rPr lang="en-US" sz="1800" b="1" dirty="0" smtClean="0"/>
              <a:t>nutshell</a:t>
            </a:r>
            <a:r>
              <a:rPr lang="en-US" sz="1800" b="1" dirty="0" smtClean="0"/>
              <a:t>, </a:t>
            </a:r>
            <a:r>
              <a:rPr lang="en-US" sz="1800" b="1" dirty="0" smtClean="0"/>
              <a:t>we </a:t>
            </a:r>
            <a:r>
              <a:rPr lang="en-US" sz="1800" b="1" dirty="0"/>
              <a:t>create </a:t>
            </a:r>
            <a:r>
              <a:rPr lang="en-US" sz="1800" b="1" dirty="0">
                <a:solidFill>
                  <a:srgbClr val="FF0000"/>
                </a:solidFill>
              </a:rPr>
              <a:t>user stories </a:t>
            </a:r>
            <a:r>
              <a:rPr lang="en-US" sz="1800" b="1" dirty="0"/>
              <a:t>with Security </a:t>
            </a:r>
            <a:r>
              <a:rPr lang="en-US" sz="1800" b="1" dirty="0" smtClean="0"/>
              <a:t>requirements from ASVS</a:t>
            </a:r>
            <a:r>
              <a:rPr lang="es-ES" sz="1800" b="1" dirty="0"/>
              <a:t> </a:t>
            </a:r>
            <a:r>
              <a:rPr lang="es-ES" sz="1800" b="1" dirty="0" smtClean="0"/>
              <a:t>-&gt; </a:t>
            </a:r>
            <a:r>
              <a:rPr lang="es-ES" sz="1800" b="1" dirty="0" err="1" smtClean="0">
                <a:solidFill>
                  <a:srgbClr val="FF0000"/>
                </a:solidFill>
              </a:rPr>
              <a:t>Definition</a:t>
            </a:r>
            <a:r>
              <a:rPr lang="es-ES" sz="1800" b="1" dirty="0" smtClean="0">
                <a:solidFill>
                  <a:srgbClr val="FF0000"/>
                </a:solidFill>
              </a:rPr>
              <a:t> of done:</a:t>
            </a:r>
          </a:p>
          <a:p>
            <a:pPr marL="0" indent="0">
              <a:buNone/>
            </a:pPr>
            <a:endParaRPr lang="es-ES" sz="1800" b="1" dirty="0" smtClean="0">
              <a:solidFill>
                <a:srgbClr val="FF0000"/>
              </a:solidFill>
            </a:endParaRPr>
          </a:p>
          <a:p>
            <a:pPr marL="800100" lvl="1" indent="-342900">
              <a:buFont typeface="+mj-lt"/>
              <a:buAutoNum type="arabicPeriod"/>
            </a:pPr>
            <a:r>
              <a:rPr lang="en-US" sz="1600" b="1" dirty="0" err="1"/>
              <a:t>Integrable</a:t>
            </a:r>
            <a:r>
              <a:rPr lang="en-US" sz="1600" b="1" dirty="0"/>
              <a:t> model: </a:t>
            </a:r>
            <a:r>
              <a:rPr lang="en-US" sz="1600" b="1" dirty="0">
                <a:solidFill>
                  <a:srgbClr val="FF0000"/>
                </a:solidFill>
              </a:rPr>
              <a:t>Visibility</a:t>
            </a:r>
            <a:r>
              <a:rPr lang="en-US" sz="1600" b="1" dirty="0"/>
              <a:t> throughout the SDLC: </a:t>
            </a:r>
            <a:r>
              <a:rPr lang="en-US" sz="1600" b="1" dirty="0" smtClean="0"/>
              <a:t>Good vs Evil with "auto</a:t>
            </a:r>
            <a:r>
              <a:rPr lang="en-US" sz="1600" b="1" dirty="0"/>
              <a:t>" </a:t>
            </a:r>
            <a:r>
              <a:rPr lang="en-US" sz="1600" b="1" dirty="0" smtClean="0"/>
              <a:t>testing</a:t>
            </a:r>
            <a:endParaRPr lang="es-ES" sz="1600" b="1" dirty="0" smtClean="0"/>
          </a:p>
          <a:p>
            <a:pPr marL="800100" lvl="1" indent="-342900">
              <a:buFont typeface="+mj-lt"/>
              <a:buAutoNum type="arabicPeriod"/>
            </a:pPr>
            <a:endParaRPr lang="es-ES" sz="1600" b="1" dirty="0" smtClean="0"/>
          </a:p>
          <a:p>
            <a:pPr marL="800100" lvl="1" indent="-342900">
              <a:buFont typeface="+mj-lt"/>
              <a:buAutoNum type="arabicPeriod"/>
            </a:pPr>
            <a:r>
              <a:rPr lang="en-US" sz="1600" b="1" dirty="0" smtClean="0"/>
              <a:t>"Gaps</a:t>
            </a:r>
            <a:r>
              <a:rPr lang="en-US" sz="1600" b="1" dirty="0"/>
              <a:t>" in controls that allow us to </a:t>
            </a:r>
            <a:r>
              <a:rPr lang="en-US" sz="1600" b="1" dirty="0" smtClean="0"/>
              <a:t>offer a </a:t>
            </a:r>
            <a:r>
              <a:rPr lang="en-US" sz="1600" b="1" dirty="0">
                <a:solidFill>
                  <a:srgbClr val="FF0000"/>
                </a:solidFill>
              </a:rPr>
              <a:t>better </a:t>
            </a:r>
            <a:r>
              <a:rPr lang="en-US" sz="1600" b="1" dirty="0" smtClean="0">
                <a:solidFill>
                  <a:srgbClr val="FF0000"/>
                </a:solidFill>
              </a:rPr>
              <a:t>response</a:t>
            </a:r>
            <a:endParaRPr lang="es-ES" sz="1600" b="1" dirty="0" smtClean="0"/>
          </a:p>
          <a:p>
            <a:pPr marL="800100" lvl="1" indent="-342900">
              <a:buFont typeface="+mj-lt"/>
              <a:buAutoNum type="arabicPeriod"/>
            </a:pPr>
            <a:endParaRPr lang="es-ES" sz="1600" b="1" dirty="0" smtClean="0"/>
          </a:p>
          <a:p>
            <a:pPr marL="800100" lvl="1" indent="-342900">
              <a:buFont typeface="+mj-lt"/>
              <a:buAutoNum type="arabicPeriod"/>
            </a:pPr>
            <a:r>
              <a:rPr lang="en-US" sz="1600" b="1" dirty="0" smtClean="0"/>
              <a:t>Discussion and different </a:t>
            </a:r>
            <a:r>
              <a:rPr lang="en-US" sz="1600" b="1" dirty="0" err="1" smtClean="0"/>
              <a:t>PoVs</a:t>
            </a:r>
            <a:r>
              <a:rPr lang="en-US" sz="1600" b="1" dirty="0" smtClean="0"/>
              <a:t>. </a:t>
            </a:r>
            <a:r>
              <a:rPr lang="en-US" sz="1600" b="1" dirty="0" smtClean="0">
                <a:solidFill>
                  <a:srgbClr val="FF0000"/>
                </a:solidFill>
              </a:rPr>
              <a:t>Learning together</a:t>
            </a:r>
            <a:endParaRPr lang="en-US" sz="1600" b="1" dirty="0" smtClean="0"/>
          </a:p>
          <a:p>
            <a:pPr marL="800100" lvl="1" indent="-342900">
              <a:buFont typeface="+mj-lt"/>
              <a:buAutoNum type="arabicPeriod"/>
            </a:pPr>
            <a:endParaRPr lang="en-US" sz="1600" b="1" dirty="0" smtClean="0"/>
          </a:p>
          <a:p>
            <a:pPr marL="800100" lvl="1" indent="-342900">
              <a:buFont typeface="+mj-lt"/>
              <a:buAutoNum type="arabicPeriod"/>
            </a:pPr>
            <a:r>
              <a:rPr lang="en-US" sz="1600" b="1" dirty="0" smtClean="0"/>
              <a:t>Continuous </a:t>
            </a:r>
            <a:r>
              <a:rPr lang="en-US" sz="1600" b="1" dirty="0"/>
              <a:t>improvement: </a:t>
            </a:r>
            <a:r>
              <a:rPr lang="en-US" sz="1600" b="1" dirty="0" smtClean="0">
                <a:solidFill>
                  <a:srgbClr val="FF0000"/>
                </a:solidFill>
              </a:rPr>
              <a:t>Quality</a:t>
            </a:r>
            <a:r>
              <a:rPr lang="en-US" sz="1600" b="1" dirty="0" smtClean="0"/>
              <a:t> for the </a:t>
            </a:r>
            <a:endParaRPr lang="en-US" sz="1600" b="1" dirty="0"/>
          </a:p>
          <a:p>
            <a:pPr marL="342900" indent="-342900">
              <a:buFont typeface="+mj-lt"/>
              <a:buAutoNum type="arabicPeriod"/>
            </a:pPr>
            <a:endParaRPr lang="es-ES" sz="1800" b="1" dirty="0"/>
          </a:p>
          <a:p>
            <a:endParaRPr lang="es-ES" sz="1800" b="1"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16808" y="853684"/>
            <a:ext cx="10758487" cy="612775"/>
          </a:xfrm>
        </p:spPr>
        <p:txBody>
          <a:bodyPr>
            <a:normAutofit fontScale="90000"/>
          </a:bodyPr>
          <a:lstStyle/>
          <a:p>
            <a:r>
              <a:rPr lang="es-ES" dirty="0" err="1" smtClean="0">
                <a:effectLst>
                  <a:outerShdw blurRad="38100" dist="38100" dir="2700000" algn="tl">
                    <a:srgbClr val="000000">
                      <a:alpha val="43137"/>
                    </a:srgbClr>
                  </a:outerShdw>
                </a:effectLst>
              </a:rPr>
              <a:t>All</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conected</a:t>
            </a:r>
            <a:endParaRPr lang="es-ES" dirty="0">
              <a:effectLst>
                <a:outerShdw blurRad="38100" dist="38100" dir="2700000" algn="tl">
                  <a:srgbClr val="000000">
                    <a:alpha val="43137"/>
                  </a:srgbClr>
                </a:outerShdw>
              </a:effectLst>
            </a:endParaRPr>
          </a:p>
        </p:txBody>
      </p:sp>
      <p:pic>
        <p:nvPicPr>
          <p:cNvPr id="3" name="Imagen 2"/>
          <p:cNvPicPr>
            <a:picLocks noChangeAspect="1"/>
          </p:cNvPicPr>
          <p:nvPr/>
        </p:nvPicPr>
        <p:blipFill>
          <a:blip r:embed="rId3"/>
          <a:stretch>
            <a:fillRect/>
          </a:stretch>
        </p:blipFill>
        <p:spPr>
          <a:xfrm>
            <a:off x="3439898" y="1716753"/>
            <a:ext cx="4295775" cy="1438275"/>
          </a:xfrm>
          <a:prstGeom prst="rect">
            <a:avLst/>
          </a:prstGeom>
        </p:spPr>
      </p:pic>
      <p:pic>
        <p:nvPicPr>
          <p:cNvPr id="6" name="Imagen 5"/>
          <p:cNvPicPr>
            <a:picLocks noChangeAspect="1"/>
          </p:cNvPicPr>
          <p:nvPr/>
        </p:nvPicPr>
        <p:blipFill>
          <a:blip r:embed="rId4"/>
          <a:stretch>
            <a:fillRect/>
          </a:stretch>
        </p:blipFill>
        <p:spPr>
          <a:xfrm>
            <a:off x="8610659" y="4342014"/>
            <a:ext cx="435886" cy="427888"/>
          </a:xfrm>
          <a:prstGeom prst="rect">
            <a:avLst/>
          </a:prstGeom>
        </p:spPr>
      </p:pic>
      <p:pic>
        <p:nvPicPr>
          <p:cNvPr id="9" name="Imagen 8"/>
          <p:cNvPicPr>
            <a:picLocks noChangeAspect="1"/>
          </p:cNvPicPr>
          <p:nvPr/>
        </p:nvPicPr>
        <p:blipFill>
          <a:blip r:embed="rId5"/>
          <a:stretch>
            <a:fillRect/>
          </a:stretch>
        </p:blipFill>
        <p:spPr>
          <a:xfrm>
            <a:off x="5747820" y="5451886"/>
            <a:ext cx="1103253" cy="389772"/>
          </a:xfrm>
          <a:prstGeom prst="rect">
            <a:avLst/>
          </a:prstGeom>
        </p:spPr>
      </p:pic>
      <p:pic>
        <p:nvPicPr>
          <p:cNvPr id="10" name="Imagen 9"/>
          <p:cNvPicPr>
            <a:picLocks noChangeAspect="1"/>
          </p:cNvPicPr>
          <p:nvPr/>
        </p:nvPicPr>
        <p:blipFill>
          <a:blip r:embed="rId6"/>
          <a:stretch>
            <a:fillRect/>
          </a:stretch>
        </p:blipFill>
        <p:spPr>
          <a:xfrm>
            <a:off x="6546278" y="4822002"/>
            <a:ext cx="879751" cy="486178"/>
          </a:xfrm>
          <a:prstGeom prst="rect">
            <a:avLst/>
          </a:prstGeom>
        </p:spPr>
      </p:pic>
      <p:sp>
        <p:nvSpPr>
          <p:cNvPr id="13" name="Forma libre 12"/>
          <p:cNvSpPr/>
          <p:nvPr/>
        </p:nvSpPr>
        <p:spPr>
          <a:xfrm>
            <a:off x="7315200" y="624600"/>
            <a:ext cx="2708683" cy="1667359"/>
          </a:xfrm>
          <a:custGeom>
            <a:avLst/>
            <a:gdLst>
              <a:gd name="connsiteX0" fmla="*/ 0 w 2708683"/>
              <a:gd name="connsiteY0" fmla="*/ 902864 h 1667359"/>
              <a:gd name="connsiteX1" fmla="*/ 249382 w 2708683"/>
              <a:gd name="connsiteY1" fmla="*/ 19636 h 1667359"/>
              <a:gd name="connsiteX2" fmla="*/ 1381991 w 2708683"/>
              <a:gd name="connsiteY2" fmla="*/ 269018 h 1667359"/>
              <a:gd name="connsiteX3" fmla="*/ 1381991 w 2708683"/>
              <a:gd name="connsiteY3" fmla="*/ 269018 h 1667359"/>
              <a:gd name="connsiteX4" fmla="*/ 1381991 w 2708683"/>
              <a:gd name="connsiteY4" fmla="*/ 269018 h 1667359"/>
              <a:gd name="connsiteX5" fmla="*/ 2701636 w 2708683"/>
              <a:gd name="connsiteY5" fmla="*/ 580745 h 1667359"/>
              <a:gd name="connsiteX6" fmla="*/ 1776845 w 2708683"/>
              <a:gd name="connsiteY6" fmla="*/ 1619836 h 16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8683" h="1667359">
                <a:moveTo>
                  <a:pt x="0" y="902864"/>
                </a:moveTo>
                <a:cubicBezTo>
                  <a:pt x="9525" y="514070"/>
                  <a:pt x="19050" y="125277"/>
                  <a:pt x="249382" y="19636"/>
                </a:cubicBezTo>
                <a:cubicBezTo>
                  <a:pt x="479714" y="-86005"/>
                  <a:pt x="1381991" y="269018"/>
                  <a:pt x="1381991" y="269018"/>
                </a:cubicBezTo>
                <a:lnTo>
                  <a:pt x="1381991" y="269018"/>
                </a:lnTo>
                <a:lnTo>
                  <a:pt x="1381991" y="269018"/>
                </a:lnTo>
                <a:cubicBezTo>
                  <a:pt x="1601932" y="320972"/>
                  <a:pt x="2635827" y="355609"/>
                  <a:pt x="2701636" y="580745"/>
                </a:cubicBezTo>
                <a:cubicBezTo>
                  <a:pt x="2767445" y="805881"/>
                  <a:pt x="2365663" y="1907318"/>
                  <a:pt x="1776845" y="1619836"/>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pic>
        <p:nvPicPr>
          <p:cNvPr id="12" name="Imagen 11"/>
          <p:cNvPicPr>
            <a:picLocks noChangeAspect="1"/>
          </p:cNvPicPr>
          <p:nvPr/>
        </p:nvPicPr>
        <p:blipFill>
          <a:blip r:embed="rId7"/>
          <a:stretch>
            <a:fillRect/>
          </a:stretch>
        </p:blipFill>
        <p:spPr>
          <a:xfrm rot="20939128">
            <a:off x="8556116" y="860795"/>
            <a:ext cx="2872586" cy="881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n 3"/>
          <p:cNvPicPr>
            <a:picLocks noChangeAspect="1"/>
          </p:cNvPicPr>
          <p:nvPr/>
        </p:nvPicPr>
        <p:blipFill>
          <a:blip r:embed="rId8"/>
          <a:stretch>
            <a:fillRect/>
          </a:stretch>
        </p:blipFill>
        <p:spPr>
          <a:xfrm>
            <a:off x="5239055" y="6013717"/>
            <a:ext cx="855958" cy="356183"/>
          </a:xfrm>
          <a:prstGeom prst="rect">
            <a:avLst/>
          </a:prstGeom>
        </p:spPr>
      </p:pic>
    </p:spTree>
    <p:extLst>
      <p:ext uri="{BB962C8B-B14F-4D97-AF65-F5344CB8AC3E}">
        <p14:creationId xmlns:p14="http://schemas.microsoft.com/office/powerpoint/2010/main" val="1226942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24</a:t>
            </a:fld>
            <a:endParaRPr lang="es-ES" dirty="0"/>
          </a:p>
        </p:txBody>
      </p:sp>
      <p:pic>
        <p:nvPicPr>
          <p:cNvPr id="11" name="Imagen 10"/>
          <p:cNvPicPr>
            <a:picLocks noChangeAspect="1"/>
          </p:cNvPicPr>
          <p:nvPr/>
        </p:nvPicPr>
        <p:blipFill>
          <a:blip r:embed="rId2"/>
          <a:stretch>
            <a:fillRect/>
          </a:stretch>
        </p:blipFill>
        <p:spPr>
          <a:xfrm>
            <a:off x="1911927" y="1206893"/>
            <a:ext cx="8289033" cy="4796085"/>
          </a:xfrm>
          <a:prstGeom prst="rect">
            <a:avLst/>
          </a:prstGeom>
          <a:ln>
            <a:noFill/>
          </a:ln>
          <a:effectLst>
            <a:softEdge rad="112500"/>
          </a:effectLst>
        </p:spPr>
      </p:pic>
      <p:sp>
        <p:nvSpPr>
          <p:cNvPr id="6" name="Título 4">
            <a:extLst>
              <a:ext uri="{FF2B5EF4-FFF2-40B4-BE49-F238E27FC236}">
                <a16:creationId xmlns:a16="http://schemas.microsoft.com/office/drawing/2014/main" xmlns="" id="{E8EEA1D4-065C-40A5-95F5-687EE246F171}"/>
              </a:ext>
            </a:extLst>
          </p:cNvPr>
          <p:cNvSpPr txBox="1">
            <a:spLocks/>
          </p:cNvSpPr>
          <p:nvPr/>
        </p:nvSpPr>
        <p:spPr>
          <a:xfrm>
            <a:off x="677199" y="417432"/>
            <a:ext cx="10758487" cy="6127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smtClean="0">
                <a:effectLst>
                  <a:outerShdw blurRad="38100" dist="38100" dir="2700000" algn="tl">
                    <a:srgbClr val="000000">
                      <a:alpha val="43137"/>
                    </a:srgbClr>
                  </a:outerShdw>
                </a:effectLst>
              </a:rPr>
              <a:t>Demo time!</a:t>
            </a:r>
            <a:endParaRPr lang="es-E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9321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25</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537757" y="1663504"/>
            <a:ext cx="11075987" cy="4495800"/>
          </a:xfrm>
        </p:spPr>
        <p:txBody>
          <a:bodyPr>
            <a:noAutofit/>
          </a:bodyPr>
          <a:lstStyle/>
          <a:p>
            <a:pPr marL="285750" indent="-285750">
              <a:buFont typeface="Arial" panose="020B0604020202020204" pitchFamily="34" charset="0"/>
              <a:buChar char="•"/>
            </a:pPr>
            <a:r>
              <a:rPr lang="en-US" sz="1800" b="1" dirty="0" smtClean="0"/>
              <a:t>Big </a:t>
            </a:r>
            <a:r>
              <a:rPr lang="en-US" sz="1800" b="1" dirty="0"/>
              <a:t>project: Sponsor, strategy and "corporate vision"</a:t>
            </a:r>
            <a:r>
              <a:rPr lang="es-ES" sz="1800" b="1" dirty="0" smtClean="0"/>
              <a:t>         </a:t>
            </a:r>
            <a:r>
              <a:rPr lang="es-ES" sz="1800" b="1" dirty="0" smtClean="0">
                <a:solidFill>
                  <a:srgbClr val="FF0000"/>
                </a:solidFill>
              </a:rPr>
              <a:t>GOVERN</a:t>
            </a:r>
          </a:p>
          <a:p>
            <a:pPr marL="285750" indent="-285750">
              <a:buFont typeface="Arial" panose="020B0604020202020204" pitchFamily="34" charset="0"/>
              <a:buChar char="•"/>
            </a:pPr>
            <a:r>
              <a:rPr lang="es-ES" sz="1800" b="1" dirty="0" err="1" smtClean="0"/>
              <a:t>E</a:t>
            </a:r>
            <a:r>
              <a:rPr lang="es-ES" sz="1800" b="1" dirty="0" err="1" smtClean="0"/>
              <a:t>verybody</a:t>
            </a:r>
            <a:r>
              <a:rPr lang="es-ES" sz="1800" b="1" dirty="0" smtClean="0"/>
              <a:t> IN </a:t>
            </a:r>
            <a:r>
              <a:rPr lang="es-ES" sz="1800" b="1" dirty="0" smtClean="0"/>
              <a:t>(</a:t>
            </a:r>
            <a:r>
              <a:rPr lang="es-ES" sz="1800" b="1" dirty="0" err="1" smtClean="0"/>
              <a:t>legislation</a:t>
            </a:r>
            <a:r>
              <a:rPr lang="es-ES" sz="1800" b="1" dirty="0"/>
              <a:t>, </a:t>
            </a:r>
            <a:r>
              <a:rPr lang="es-ES" sz="1800" b="1" dirty="0" err="1"/>
              <a:t>compliance</a:t>
            </a:r>
            <a:r>
              <a:rPr lang="es-ES" sz="1800" b="1" dirty="0"/>
              <a:t>), </a:t>
            </a:r>
            <a:r>
              <a:rPr lang="es-ES" sz="1800" b="1" dirty="0" err="1"/>
              <a:t>environments</a:t>
            </a:r>
            <a:r>
              <a:rPr lang="es-ES" sz="1800" b="1" dirty="0"/>
              <a:t> and </a:t>
            </a:r>
            <a:r>
              <a:rPr lang="es-ES" sz="1800" b="1" dirty="0" err="1"/>
              <a:t>architectures</a:t>
            </a:r>
            <a:r>
              <a:rPr lang="es-ES" sz="1800" b="1" dirty="0"/>
              <a:t> (</a:t>
            </a:r>
            <a:r>
              <a:rPr lang="es-ES" sz="1800" b="1" dirty="0" err="1"/>
              <a:t>APIs</a:t>
            </a:r>
            <a:r>
              <a:rPr lang="es-ES" sz="1800" b="1" dirty="0"/>
              <a:t>, Cloud</a:t>
            </a:r>
            <a:r>
              <a:rPr lang="es-ES" sz="1800" b="1" dirty="0" smtClean="0"/>
              <a:t>)           </a:t>
            </a:r>
            <a:r>
              <a:rPr lang="es-ES" sz="1800" b="1" dirty="0" smtClean="0">
                <a:solidFill>
                  <a:srgbClr val="FF0000"/>
                </a:solidFill>
              </a:rPr>
              <a:t>GLOBAL</a:t>
            </a:r>
            <a:r>
              <a:rPr lang="es-ES" sz="1800" b="1" dirty="0" smtClean="0"/>
              <a:t> </a:t>
            </a:r>
          </a:p>
          <a:p>
            <a:pPr marL="285750" indent="-285750">
              <a:buFont typeface="Arial" panose="020B0604020202020204" pitchFamily="34" charset="0"/>
              <a:buChar char="•"/>
            </a:pPr>
            <a:r>
              <a:rPr lang="en-US" sz="1800" b="1" dirty="0"/>
              <a:t>Integration within the projects and </a:t>
            </a:r>
            <a:r>
              <a:rPr lang="en-US" sz="1800" b="1" dirty="0" smtClean="0"/>
              <a:t>methodologies (From legacy to agile)          </a:t>
            </a:r>
            <a:r>
              <a:rPr lang="es-ES" sz="1800" b="1" dirty="0" smtClean="0">
                <a:solidFill>
                  <a:srgbClr val="FF0000"/>
                </a:solidFill>
              </a:rPr>
              <a:t>IMPACT</a:t>
            </a:r>
          </a:p>
          <a:p>
            <a:pPr marL="285750" indent="-285750">
              <a:buFont typeface="Arial" panose="020B0604020202020204" pitchFamily="34" charset="0"/>
              <a:buChar char="•"/>
            </a:pPr>
            <a:r>
              <a:rPr lang="en-US" sz="1800" b="1" dirty="0"/>
              <a:t>A little patience: Medium-term </a:t>
            </a:r>
            <a:r>
              <a:rPr lang="en-US" sz="1800" b="1" dirty="0" smtClean="0"/>
              <a:t>benefits</a:t>
            </a:r>
            <a:r>
              <a:rPr lang="es-ES" sz="1800" b="1" dirty="0" smtClean="0"/>
              <a:t>          </a:t>
            </a:r>
            <a:r>
              <a:rPr lang="es-ES" sz="1800" b="1" dirty="0" smtClean="0">
                <a:solidFill>
                  <a:srgbClr val="FF0000"/>
                </a:solidFill>
              </a:rPr>
              <a:t>TIME</a:t>
            </a:r>
          </a:p>
          <a:p>
            <a:pPr marL="285750" indent="-285750">
              <a:buFont typeface="Arial" panose="020B0604020202020204" pitchFamily="34" charset="0"/>
              <a:buChar char="•"/>
            </a:pPr>
            <a:r>
              <a:rPr lang="es-ES" sz="1800" b="1" dirty="0" smtClean="0"/>
              <a:t>O P E N         </a:t>
            </a:r>
            <a:r>
              <a:rPr lang="es-ES" sz="1800" b="1" dirty="0" smtClean="0">
                <a:solidFill>
                  <a:srgbClr val="FF0000"/>
                </a:solidFill>
              </a:rPr>
              <a:t>TOOLS&amp;MINDSET</a:t>
            </a:r>
          </a:p>
          <a:p>
            <a:pPr marL="285750" indent="-285750">
              <a:buFont typeface="Arial" panose="020B0604020202020204" pitchFamily="34" charset="0"/>
              <a:buChar char="•"/>
            </a:pPr>
            <a:r>
              <a:rPr lang="en-US" sz="1800" b="1" dirty="0"/>
              <a:t>Work together </a:t>
            </a:r>
            <a:r>
              <a:rPr lang="en-US" sz="1800" b="1" dirty="0" smtClean="0"/>
              <a:t>cause Security is for </a:t>
            </a:r>
            <a:r>
              <a:rPr lang="en-US" sz="1800" b="1" strike="dblStrike" dirty="0" smtClean="0"/>
              <a:t>hackers</a:t>
            </a:r>
            <a:r>
              <a:rPr lang="en-US" sz="1800" b="1" dirty="0" smtClean="0"/>
              <a:t> everybody           </a:t>
            </a:r>
            <a:r>
              <a:rPr lang="es-ES" sz="1800" b="1" dirty="0" smtClean="0">
                <a:solidFill>
                  <a:srgbClr val="FF0000"/>
                </a:solidFill>
              </a:rPr>
              <a:t>COMUNICATION</a:t>
            </a:r>
            <a:endParaRPr lang="es-ES" sz="1800" b="1" dirty="0">
              <a:solidFill>
                <a:srgbClr val="FF0000"/>
              </a:solidFill>
            </a:endParaRPr>
          </a:p>
          <a:p>
            <a:pPr marL="285750" indent="-285750">
              <a:buFont typeface="Arial" panose="020B0604020202020204" pitchFamily="34" charset="0"/>
              <a:buChar char="•"/>
            </a:pPr>
            <a:r>
              <a:rPr lang="en-US" sz="1800" b="1" dirty="0"/>
              <a:t>Defining Roles and Responsibilities: Who defines risk? How do we establish </a:t>
            </a:r>
            <a:r>
              <a:rPr lang="en-US" sz="1800" b="1" dirty="0" smtClean="0"/>
              <a:t>our </a:t>
            </a:r>
            <a:r>
              <a:rPr lang="en-US" sz="1800" b="1" dirty="0"/>
              <a:t>risk? How is it validated? Auditing and </a:t>
            </a:r>
            <a:r>
              <a:rPr lang="en-US" sz="1800" b="1" dirty="0" smtClean="0"/>
              <a:t>accountability how?</a:t>
            </a:r>
            <a:r>
              <a:rPr lang="es-ES" sz="1800" b="1" dirty="0" smtClean="0"/>
              <a:t>          </a:t>
            </a:r>
            <a:r>
              <a:rPr lang="es-ES" sz="1800" b="1" dirty="0" smtClean="0">
                <a:solidFill>
                  <a:srgbClr val="FF0000"/>
                </a:solidFill>
              </a:rPr>
              <a:t>PROCESSES&amp;PEOPLE </a:t>
            </a:r>
            <a:endParaRPr lang="es-ES" sz="1800" b="1" dirty="0">
              <a:solidFill>
                <a:srgbClr val="FF0000"/>
              </a:solidFill>
            </a:endParaRPr>
          </a:p>
          <a:p>
            <a:pPr marL="285750" indent="-285750">
              <a:buFont typeface="Arial" panose="020B0604020202020204" pitchFamily="34" charset="0"/>
              <a:buChar char="•"/>
            </a:pPr>
            <a:endParaRPr lang="es-ES" sz="1800" b="1" dirty="0"/>
          </a:p>
          <a:p>
            <a:endParaRPr lang="es-ES" sz="1800" b="1" dirty="0"/>
          </a:p>
          <a:p>
            <a:endParaRPr lang="es-ES" sz="1800" b="1" dirty="0"/>
          </a:p>
        </p:txBody>
      </p:sp>
      <p:sp>
        <p:nvSpPr>
          <p:cNvPr id="4" name="Flecha derecha 3"/>
          <p:cNvSpPr/>
          <p:nvPr/>
        </p:nvSpPr>
        <p:spPr>
          <a:xfrm>
            <a:off x="5917327" y="1703231"/>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4"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Risk and conclusions</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sp>
        <p:nvSpPr>
          <p:cNvPr id="16" name="Título 4">
            <a:extLst>
              <a:ext uri="{FF2B5EF4-FFF2-40B4-BE49-F238E27FC236}">
                <a16:creationId xmlns:a16="http://schemas.microsoft.com/office/drawing/2014/main" xmlns="" id="{E8EEA1D4-065C-40A5-95F5-687EE246F171}"/>
              </a:ext>
            </a:extLst>
          </p:cNvPr>
          <p:cNvSpPr txBox="1">
            <a:spLocks/>
          </p:cNvSpPr>
          <p:nvPr/>
        </p:nvSpPr>
        <p:spPr>
          <a:xfrm>
            <a:off x="716808" y="853684"/>
            <a:ext cx="10758487" cy="6127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smtClean="0">
                <a:effectLst>
                  <a:outerShdw blurRad="38100" dist="38100" dir="2700000" algn="tl">
                    <a:srgbClr val="000000">
                      <a:alpha val="43137"/>
                    </a:srgbClr>
                  </a:outerShdw>
                </a:effectLst>
              </a:rPr>
              <a:t>Risks</a:t>
            </a:r>
            <a:r>
              <a:rPr lang="es-ES" sz="2200" dirty="0">
                <a:effectLst>
                  <a:outerShdw blurRad="38100" dist="38100" dir="2700000" algn="tl">
                    <a:srgbClr val="000000">
                      <a:alpha val="43137"/>
                    </a:srgbClr>
                  </a:outerShdw>
                </a:effectLst>
              </a:rPr>
              <a:t> </a:t>
            </a:r>
            <a:r>
              <a:rPr lang="es-ES" sz="2200" dirty="0" smtClean="0">
                <a:effectLst>
                  <a:outerShdw blurRad="38100" dist="38100" dir="2700000" algn="tl">
                    <a:srgbClr val="000000">
                      <a:alpha val="43137"/>
                    </a:srgbClr>
                  </a:outerShdw>
                </a:effectLst>
              </a:rPr>
              <a:t> (</a:t>
            </a:r>
            <a:r>
              <a:rPr lang="es-ES" sz="2200" dirty="0" err="1" smtClean="0">
                <a:effectLst>
                  <a:outerShdw blurRad="38100" dist="38100" dir="2700000" algn="tl">
                    <a:srgbClr val="000000">
                      <a:alpha val="43137"/>
                    </a:srgbClr>
                  </a:outerShdw>
                </a:effectLst>
              </a:rPr>
              <a:t>or</a:t>
            </a:r>
            <a:r>
              <a:rPr lang="es-ES" sz="2200" dirty="0" smtClean="0">
                <a:effectLst>
                  <a:outerShdw blurRad="38100" dist="38100" dir="2700000" algn="tl">
                    <a:srgbClr val="000000">
                      <a:alpha val="43137"/>
                    </a:srgbClr>
                  </a:outerShdw>
                </a:effectLst>
              </a:rPr>
              <a:t> </a:t>
            </a:r>
            <a:r>
              <a:rPr lang="es-ES" sz="2200" dirty="0" err="1" smtClean="0">
                <a:effectLst>
                  <a:outerShdw blurRad="38100" dist="38100" dir="2700000" algn="tl">
                    <a:srgbClr val="000000">
                      <a:alpha val="43137"/>
                    </a:srgbClr>
                  </a:outerShdw>
                </a:effectLst>
              </a:rPr>
              <a:t>work</a:t>
            </a:r>
            <a:r>
              <a:rPr lang="es-ES" sz="2200" dirty="0" smtClean="0">
                <a:effectLst>
                  <a:outerShdw blurRad="38100" dist="38100" dir="2700000" algn="tl">
                    <a:srgbClr val="000000">
                      <a:alpha val="43137"/>
                    </a:srgbClr>
                  </a:outerShdw>
                </a:effectLst>
              </a:rPr>
              <a:t> to do</a:t>
            </a:r>
            <a:r>
              <a:rPr lang="es-ES" sz="2200" dirty="0">
                <a:effectLst>
                  <a:outerShdw blurRad="38100" dist="38100" dir="2700000" algn="tl">
                    <a:srgbClr val="000000">
                      <a:alpha val="43137"/>
                    </a:srgbClr>
                  </a:outerShdw>
                </a:effectLst>
              </a:rPr>
              <a:t>…) </a:t>
            </a:r>
          </a:p>
        </p:txBody>
      </p:sp>
      <p:sp>
        <p:nvSpPr>
          <p:cNvPr id="17" name="Flecha derecha 16"/>
          <p:cNvSpPr/>
          <p:nvPr/>
        </p:nvSpPr>
        <p:spPr>
          <a:xfrm>
            <a:off x="9019655" y="2075818"/>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8" name="Flecha derecha 17"/>
          <p:cNvSpPr/>
          <p:nvPr/>
        </p:nvSpPr>
        <p:spPr>
          <a:xfrm>
            <a:off x="7842710" y="2455499"/>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9" name="Flecha derecha 18"/>
          <p:cNvSpPr/>
          <p:nvPr/>
        </p:nvSpPr>
        <p:spPr>
          <a:xfrm>
            <a:off x="4785359" y="2827217"/>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0" name="Flecha derecha 19"/>
          <p:cNvSpPr/>
          <p:nvPr/>
        </p:nvSpPr>
        <p:spPr>
          <a:xfrm>
            <a:off x="1658522" y="3186878"/>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1" name="Flecha derecha 20"/>
          <p:cNvSpPr/>
          <p:nvPr/>
        </p:nvSpPr>
        <p:spPr>
          <a:xfrm>
            <a:off x="6181947" y="3584000"/>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pic>
        <p:nvPicPr>
          <p:cNvPr id="6" name="Imagen 5"/>
          <p:cNvPicPr>
            <a:picLocks noChangeAspect="1"/>
          </p:cNvPicPr>
          <p:nvPr/>
        </p:nvPicPr>
        <p:blipFill>
          <a:blip r:embed="rId2"/>
          <a:stretch>
            <a:fillRect/>
          </a:stretch>
        </p:blipFill>
        <p:spPr>
          <a:xfrm rot="21091570">
            <a:off x="9024148" y="4526625"/>
            <a:ext cx="2225320" cy="1674908"/>
          </a:xfrm>
          <a:prstGeom prst="rect">
            <a:avLst/>
          </a:prstGeom>
        </p:spPr>
      </p:pic>
      <p:sp>
        <p:nvSpPr>
          <p:cNvPr id="15" name="Flecha derecha 14"/>
          <p:cNvSpPr/>
          <p:nvPr/>
        </p:nvSpPr>
        <p:spPr>
          <a:xfrm>
            <a:off x="4189151" y="4153053"/>
            <a:ext cx="357448" cy="247163"/>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93525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26</a:t>
            </a:fld>
            <a:endParaRPr lang="es-ES" dirty="0"/>
          </a:p>
        </p:txBody>
      </p:sp>
      <p:sp>
        <p:nvSpPr>
          <p:cNvPr id="11" name="Marcador de texto 10"/>
          <p:cNvSpPr>
            <a:spLocks noGrp="1"/>
          </p:cNvSpPr>
          <p:nvPr>
            <p:ph type="body" sz="quarter" idx="4294967295"/>
          </p:nvPr>
        </p:nvSpPr>
        <p:spPr>
          <a:xfrm>
            <a:off x="716808" y="1542304"/>
            <a:ext cx="10758488" cy="4630738"/>
          </a:xfrm>
        </p:spPr>
        <p:txBody>
          <a:bodyPr/>
          <a:lstStyle/>
          <a:p>
            <a:pPr marL="342900" indent="-342900">
              <a:buFont typeface="Arial" panose="020B0604020202020204" pitchFamily="34" charset="0"/>
              <a:buChar char="•"/>
            </a:pPr>
            <a:r>
              <a:rPr lang="en-US" sz="2400" b="1" dirty="0" smtClean="0"/>
              <a:t>Threat </a:t>
            </a:r>
            <a:r>
              <a:rPr lang="en-US" sz="2400" b="1" dirty="0"/>
              <a:t>modeling has to do with security, but above all with </a:t>
            </a:r>
            <a:r>
              <a:rPr lang="en-US" sz="2400" b="1" dirty="0" smtClean="0">
                <a:solidFill>
                  <a:srgbClr val="FF0000"/>
                </a:solidFill>
              </a:rPr>
              <a:t>BUSINESS</a:t>
            </a:r>
          </a:p>
          <a:p>
            <a:pPr marL="0" indent="0">
              <a:buNone/>
            </a:pPr>
            <a:endParaRPr lang="es-ES" sz="2400" b="1" dirty="0" smtClean="0"/>
          </a:p>
          <a:p>
            <a:pPr marL="342900" indent="-342900">
              <a:buFont typeface="Arial" panose="020B0604020202020204" pitchFamily="34" charset="0"/>
              <a:buChar char="•"/>
            </a:pPr>
            <a:r>
              <a:rPr lang="en-US" sz="2400" b="1" dirty="0" smtClean="0"/>
              <a:t>We </a:t>
            </a:r>
            <a:r>
              <a:rPr lang="en-US" sz="2400" b="1" dirty="0"/>
              <a:t>reduce costs, risk and </a:t>
            </a:r>
            <a:r>
              <a:rPr lang="en-US" sz="2400" b="1" dirty="0">
                <a:solidFill>
                  <a:srgbClr val="FF0000"/>
                </a:solidFill>
              </a:rPr>
              <a:t>HELP</a:t>
            </a:r>
            <a:r>
              <a:rPr lang="en-US" sz="2400" b="1" dirty="0"/>
              <a:t> our Developers to build a safer </a:t>
            </a:r>
            <a:r>
              <a:rPr lang="en-US" sz="2400" b="1" dirty="0" smtClean="0"/>
              <a:t>environment</a:t>
            </a:r>
          </a:p>
          <a:p>
            <a:pPr marL="342900" indent="-342900">
              <a:buFont typeface="Arial" panose="020B0604020202020204" pitchFamily="34" charset="0"/>
              <a:buChar char="•"/>
            </a:pPr>
            <a:endParaRPr lang="es-ES" sz="2400" b="1" dirty="0" smtClean="0"/>
          </a:p>
          <a:p>
            <a:pPr marL="342900" lvl="0" indent="-342900">
              <a:buFont typeface="Arial" panose="020B0604020202020204" pitchFamily="34" charset="0"/>
              <a:buChar char="•"/>
            </a:pPr>
            <a:r>
              <a:rPr lang="en-US" sz="2400" b="1" dirty="0" smtClean="0"/>
              <a:t>Ease to use, accessible and transparent = </a:t>
            </a:r>
            <a:r>
              <a:rPr lang="en-US" sz="2400" b="1" dirty="0">
                <a:solidFill>
                  <a:srgbClr val="FF0000"/>
                </a:solidFill>
              </a:rPr>
              <a:t>USEFUL</a:t>
            </a:r>
            <a:r>
              <a:rPr lang="en-US" sz="2400" b="1" dirty="0"/>
              <a:t>. </a:t>
            </a:r>
            <a:r>
              <a:rPr lang="en-US" sz="2400" b="1" dirty="0" smtClean="0"/>
              <a:t>Build the </a:t>
            </a:r>
            <a:r>
              <a:rPr lang="en-US" sz="2400" b="1" dirty="0"/>
              <a:t>threat model that </a:t>
            </a:r>
            <a:r>
              <a:rPr lang="en-US" sz="2400" b="1" dirty="0" smtClean="0"/>
              <a:t>your </a:t>
            </a:r>
            <a:r>
              <a:rPr lang="en-US" sz="2400" b="1" dirty="0"/>
              <a:t>projects need </a:t>
            </a:r>
            <a:endParaRPr lang="es-ES" sz="2400" b="1" dirty="0" smtClean="0"/>
          </a:p>
          <a:p>
            <a:pPr marL="285750" lvl="0" indent="-285750">
              <a:buFont typeface="Arial" panose="020B0604020202020204" pitchFamily="34" charset="0"/>
              <a:buChar char="•"/>
            </a:pPr>
            <a:endParaRPr lang="es-ES" sz="2400" b="1" dirty="0" smtClean="0"/>
          </a:p>
          <a:p>
            <a:pPr marL="285750" lvl="0" indent="-285750">
              <a:buFont typeface="Arial" panose="020B0604020202020204" pitchFamily="34" charset="0"/>
              <a:buChar char="•"/>
            </a:pPr>
            <a:r>
              <a:rPr lang="en-US" sz="2400" b="1" dirty="0" smtClean="0"/>
              <a:t>Scalable solutions </a:t>
            </a:r>
            <a:r>
              <a:rPr lang="en-US" sz="2400" b="1" dirty="0"/>
              <a:t>to better </a:t>
            </a:r>
            <a:r>
              <a:rPr lang="en-US" sz="2400" b="1" dirty="0">
                <a:solidFill>
                  <a:srgbClr val="FF0000"/>
                </a:solidFill>
              </a:rPr>
              <a:t>UNDERSTAND</a:t>
            </a:r>
            <a:r>
              <a:rPr lang="en-US" sz="2400" b="1" dirty="0"/>
              <a:t> </a:t>
            </a:r>
            <a:r>
              <a:rPr lang="en-US" sz="2400" b="1" strike="dblStrike" dirty="0"/>
              <a:t>and anticipate all the security problems</a:t>
            </a:r>
            <a:r>
              <a:rPr lang="en-US" sz="2400" b="1" dirty="0"/>
              <a:t> </a:t>
            </a:r>
            <a:r>
              <a:rPr lang="en-US" sz="2400" b="1" strike="dblStrike" dirty="0"/>
              <a:t>of</a:t>
            </a:r>
            <a:r>
              <a:rPr lang="en-US" sz="2400" b="1" dirty="0"/>
              <a:t> </a:t>
            </a:r>
            <a:r>
              <a:rPr lang="en-US" sz="2400" b="1" dirty="0">
                <a:solidFill>
                  <a:srgbClr val="FF0000"/>
                </a:solidFill>
              </a:rPr>
              <a:t>MY</a:t>
            </a:r>
            <a:r>
              <a:rPr lang="en-US" sz="2400" b="1" dirty="0"/>
              <a:t> application within a </a:t>
            </a:r>
            <a:r>
              <a:rPr lang="en-US" sz="2400" b="1" dirty="0" smtClean="0">
                <a:solidFill>
                  <a:srgbClr val="FF0000"/>
                </a:solidFill>
              </a:rPr>
              <a:t>CULTURE</a:t>
            </a:r>
            <a:r>
              <a:rPr lang="en-US" sz="2400" b="1" dirty="0"/>
              <a:t> </a:t>
            </a:r>
            <a:r>
              <a:rPr lang="en-US" sz="2400" b="1" dirty="0" smtClean="0"/>
              <a:t>….</a:t>
            </a:r>
            <a:endParaRPr lang="es-ES" sz="2400" b="1" dirty="0"/>
          </a:p>
          <a:p>
            <a:endParaRPr lang="es-ES" sz="2400" dirty="0"/>
          </a:p>
        </p:txBody>
      </p:sp>
      <p:sp>
        <p:nvSpPr>
          <p:cNvPr id="6"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Risk and conclusions</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sp>
        <p:nvSpPr>
          <p:cNvPr id="7" name="Título 4">
            <a:extLst>
              <a:ext uri="{FF2B5EF4-FFF2-40B4-BE49-F238E27FC236}">
                <a16:creationId xmlns:a16="http://schemas.microsoft.com/office/drawing/2014/main" xmlns="" id="{E8EEA1D4-065C-40A5-95F5-687EE246F171}"/>
              </a:ext>
            </a:extLst>
          </p:cNvPr>
          <p:cNvSpPr txBox="1">
            <a:spLocks/>
          </p:cNvSpPr>
          <p:nvPr/>
        </p:nvSpPr>
        <p:spPr>
          <a:xfrm>
            <a:off x="716808" y="853684"/>
            <a:ext cx="10758487" cy="6127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smtClean="0">
                <a:effectLst>
                  <a:outerShdw blurRad="38100" dist="38100" dir="2700000" algn="tl">
                    <a:srgbClr val="000000">
                      <a:alpha val="43137"/>
                    </a:srgbClr>
                  </a:outerShdw>
                </a:effectLst>
              </a:rPr>
              <a:t>Conclusions</a:t>
            </a:r>
            <a:r>
              <a:rPr lang="es-ES" dirty="0" smtClean="0">
                <a:effectLst>
                  <a:outerShdw blurRad="38100" dist="38100" dir="2700000" algn="tl">
                    <a:srgbClr val="000000">
                      <a:alpha val="43137"/>
                    </a:srgbClr>
                  </a:outerShdw>
                </a:effectLst>
              </a:rPr>
              <a:t> </a:t>
            </a:r>
            <a:endParaRPr lang="es-E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7630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27</a:t>
            </a:fld>
            <a:endParaRPr lang="es-ES" dirty="0"/>
          </a:p>
        </p:txBody>
      </p:sp>
      <p:sp>
        <p:nvSpPr>
          <p:cNvPr id="5" name="Título 4">
            <a:extLst>
              <a:ext uri="{FF2B5EF4-FFF2-40B4-BE49-F238E27FC236}">
                <a16:creationId xmlns:a16="http://schemas.microsoft.com/office/drawing/2014/main" xmlns="" id="{E8EEA1D4-065C-40A5-95F5-687EE246F171}"/>
              </a:ext>
            </a:extLst>
          </p:cNvPr>
          <p:cNvSpPr txBox="1">
            <a:spLocks/>
          </p:cNvSpPr>
          <p:nvPr/>
        </p:nvSpPr>
        <p:spPr>
          <a:xfrm>
            <a:off x="716808" y="853684"/>
            <a:ext cx="10758487" cy="6127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smtClean="0">
                <a:effectLst>
                  <a:outerShdw blurRad="38100" dist="38100" dir="2700000" algn="tl">
                    <a:srgbClr val="000000">
                      <a:alpha val="43137"/>
                    </a:srgbClr>
                  </a:outerShdw>
                </a:effectLst>
              </a:rPr>
              <a:t>….cause </a:t>
            </a:r>
            <a:endParaRPr lang="es-ES" dirty="0">
              <a:effectLst>
                <a:outerShdw blurRad="38100" dist="38100" dir="2700000" algn="tl">
                  <a:srgbClr val="000000">
                    <a:alpha val="43137"/>
                  </a:srgbClr>
                </a:outerShdw>
              </a:effectLst>
            </a:endParaRPr>
          </a:p>
        </p:txBody>
      </p:sp>
      <p:sp>
        <p:nvSpPr>
          <p:cNvPr id="3" name="Rectángulo 2"/>
          <p:cNvSpPr/>
          <p:nvPr/>
        </p:nvSpPr>
        <p:spPr>
          <a:xfrm>
            <a:off x="2560320" y="2217420"/>
            <a:ext cx="6583680" cy="2554545"/>
          </a:xfrm>
          <a:prstGeom prst="rect">
            <a:avLst/>
          </a:prstGeom>
          <a:ln>
            <a:noFill/>
          </a:ln>
          <a:effectLst>
            <a:outerShdw blurRad="292100" dist="139700" dir="2700000" algn="tl" rotWithShape="0">
              <a:srgbClr val="333333">
                <a:alpha val="65000"/>
              </a:srgbClr>
            </a:outerShdw>
          </a:effectLst>
        </p:spPr>
        <p:txBody>
          <a:bodyPr wrap="square">
            <a:spAutoFit/>
          </a:bodyPr>
          <a:lstStyle/>
          <a:p>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Do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you</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think</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threat</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modeling</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has more to do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with</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 global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risk</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model</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and culture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or</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with</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preventing</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vulnerabilities</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in </a:t>
            </a:r>
            <a:r>
              <a:rPr lang="es-ES" sz="3200" b="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your</a:t>
            </a:r>
            <a:r>
              <a:rPr lang="es-ES" sz="3200"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 </a:t>
            </a:r>
            <a:r>
              <a:rPr lang="es-ES" sz="32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application</a:t>
            </a:r>
            <a:r>
              <a:rPr lang="es-ES"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Berlin Sans FB Demi" panose="020E0802020502020306" pitchFamily="34" charset="0"/>
              </a:rPr>
              <a:t>?</a:t>
            </a:r>
          </a:p>
        </p:txBody>
      </p:sp>
    </p:spTree>
    <p:extLst>
      <p:ext uri="{BB962C8B-B14F-4D97-AF65-F5344CB8AC3E}">
        <p14:creationId xmlns:p14="http://schemas.microsoft.com/office/powerpoint/2010/main" val="739052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28</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96507" y="851033"/>
            <a:ext cx="10769600" cy="5303838"/>
          </a:xfrm>
        </p:spPr>
        <p:txBody>
          <a:bodyPr>
            <a:noAutofit/>
          </a:bodyPr>
          <a:lstStyle/>
          <a:p>
            <a:pPr marL="0" indent="0" algn="ctr">
              <a:buNone/>
            </a:pPr>
            <a:r>
              <a:rPr lang="es-ES" sz="3200" b="1" dirty="0" smtClean="0">
                <a:effectLst>
                  <a:outerShdw blurRad="38100" dist="38100" dir="2700000" algn="tl">
                    <a:srgbClr val="000000">
                      <a:alpha val="43137"/>
                    </a:srgbClr>
                  </a:outerShdw>
                </a:effectLst>
              </a:rPr>
              <a:t>….</a:t>
            </a:r>
            <a:r>
              <a:rPr lang="en-US" sz="3200" b="1" dirty="0" smtClean="0">
                <a:effectLst>
                  <a:outerShdw blurRad="38100" dist="38100" dir="2700000" algn="tl">
                    <a:srgbClr val="000000">
                      <a:alpha val="43137"/>
                    </a:srgbClr>
                  </a:outerShdw>
                </a:effectLst>
              </a:rPr>
              <a:t>What </a:t>
            </a:r>
            <a:r>
              <a:rPr lang="en-US" sz="3200" b="1" dirty="0">
                <a:effectLst>
                  <a:outerShdw blurRad="38100" dist="38100" dir="2700000" algn="tl">
                    <a:srgbClr val="000000">
                      <a:alpha val="43137"/>
                    </a:srgbClr>
                  </a:outerShdw>
                </a:effectLst>
              </a:rPr>
              <a:t>if we get on with it?</a:t>
            </a:r>
            <a:endParaRPr lang="es-ES" sz="3200" b="1" dirty="0">
              <a:effectLst>
                <a:outerShdw blurRad="38100" dist="38100" dir="2700000" algn="tl">
                  <a:srgbClr val="000000">
                    <a:alpha val="43137"/>
                  </a:srgbClr>
                </a:outerShdw>
              </a:effectLst>
            </a:endParaRPr>
          </a:p>
          <a:p>
            <a:pPr marL="0" indent="0" algn="ctr">
              <a:buNone/>
            </a:pPr>
            <a:r>
              <a:rPr lang="en-US" sz="3200" b="1" dirty="0" smtClean="0">
                <a:solidFill>
                  <a:srgbClr val="FF0000"/>
                </a:solidFill>
                <a:effectLst>
                  <a:outerShdw blurRad="38100" dist="38100" dir="2700000" algn="tl">
                    <a:srgbClr val="000000">
                      <a:alpha val="43137"/>
                    </a:srgbClr>
                  </a:outerShdw>
                </a:effectLst>
              </a:rPr>
              <a:t>What </a:t>
            </a:r>
            <a:r>
              <a:rPr lang="en-US" sz="3200" b="1" dirty="0">
                <a:solidFill>
                  <a:srgbClr val="FF0000"/>
                </a:solidFill>
                <a:effectLst>
                  <a:outerShdw blurRad="38100" dist="38100" dir="2700000" algn="tl">
                    <a:srgbClr val="000000">
                      <a:alpha val="43137"/>
                    </a:srgbClr>
                  </a:outerShdw>
                </a:effectLst>
              </a:rPr>
              <a:t>are your experiences (and frustrations) with all </a:t>
            </a:r>
            <a:r>
              <a:rPr lang="en-US" sz="3200" b="1" dirty="0" smtClean="0">
                <a:solidFill>
                  <a:srgbClr val="FF0000"/>
                </a:solidFill>
                <a:effectLst>
                  <a:outerShdw blurRad="38100" dist="38100" dir="2700000" algn="tl">
                    <a:srgbClr val="000000">
                      <a:alpha val="43137"/>
                    </a:srgbClr>
                  </a:outerShdw>
                </a:effectLst>
              </a:rPr>
              <a:t>this?</a:t>
            </a:r>
            <a:endParaRPr lang="es-ES" sz="3200" b="1" dirty="0">
              <a:solidFill>
                <a:srgbClr val="FF0000"/>
              </a:solidFill>
              <a:effectLst>
                <a:outerShdw blurRad="38100" dist="38100" dir="2700000" algn="tl">
                  <a:srgbClr val="000000">
                    <a:alpha val="43137"/>
                  </a:srgbClr>
                </a:outerShdw>
              </a:effectLst>
            </a:endParaRPr>
          </a:p>
          <a:p>
            <a:pPr algn="ctr"/>
            <a:endParaRPr lang="es-ES" sz="3200" b="1" dirty="0"/>
          </a:p>
          <a:p>
            <a:pPr marL="285750" indent="-285750">
              <a:buFont typeface="Arial" panose="020B0604020202020204" pitchFamily="34" charset="0"/>
              <a:buChar char="•"/>
            </a:pPr>
            <a:endParaRPr lang="es-ES" sz="1800" b="1" dirty="0" smtClean="0"/>
          </a:p>
          <a:p>
            <a:endParaRPr lang="es-ES" sz="1800" b="1" dirty="0" smtClean="0"/>
          </a:p>
          <a:p>
            <a:endParaRPr lang="es-ES" sz="1800" b="1" dirty="0" smtClean="0"/>
          </a:p>
          <a:p>
            <a:pPr marL="285750" indent="-285750">
              <a:buFont typeface="Arial" panose="020B0604020202020204" pitchFamily="34" charset="0"/>
              <a:buChar char="•"/>
            </a:pPr>
            <a:endParaRPr lang="es-ES" sz="1800" b="1" dirty="0"/>
          </a:p>
          <a:p>
            <a:endParaRPr lang="es-ES" sz="1800" b="1" dirty="0"/>
          </a:p>
          <a:p>
            <a:endParaRPr lang="es-ES" sz="1800" b="1"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6591" y="2483426"/>
            <a:ext cx="4241675" cy="2962063"/>
          </a:xfrm>
          <a:prstGeom prst="rect">
            <a:avLst/>
          </a:prstGeom>
        </p:spPr>
      </p:pic>
      <p:sp>
        <p:nvSpPr>
          <p:cNvPr id="8" name="Marcador de texto 3"/>
          <p:cNvSpPr txBox="1">
            <a:spLocks/>
          </p:cNvSpPr>
          <p:nvPr/>
        </p:nvSpPr>
        <p:spPr>
          <a:xfrm>
            <a:off x="696507" y="344754"/>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Risk and conclusions</a:t>
            </a:r>
            <a:endParaRPr lang="es-ES" sz="1600" dirty="0">
              <a:solidFill>
                <a:schemeClr val="tx2">
                  <a:lumMod val="75000"/>
                </a:schemeClr>
              </a:solidFill>
              <a:latin typeface="+mj-lt"/>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1184051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7">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29</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705695" y="1663504"/>
            <a:ext cx="10769600" cy="4495800"/>
          </a:xfrm>
        </p:spPr>
        <p:txBody>
          <a:bodyPr>
            <a:noAutofit/>
          </a:bodyPr>
          <a:lstStyle/>
          <a:p>
            <a:pPr marL="285750" indent="-285750">
              <a:buFont typeface="Arial" panose="020B0604020202020204" pitchFamily="34" charset="0"/>
              <a:buChar char="•"/>
            </a:pPr>
            <a:r>
              <a:rPr lang="en-US" sz="1800" b="1" dirty="0"/>
              <a:t>What is IT Security Software? Analysis of Features, Benefits and Pricing: </a:t>
            </a:r>
            <a:r>
              <a:rPr lang="en-US" sz="1050" b="1" dirty="0">
                <a:hlinkClick r:id="rId2"/>
              </a:rPr>
              <a:t>https://financesonline.com/security-software-analysis-features-benefits-pricing/</a:t>
            </a:r>
            <a:r>
              <a:rPr lang="en-US" sz="1050" b="1" dirty="0"/>
              <a:t> </a:t>
            </a:r>
            <a:endParaRPr lang="en-US" sz="1050" b="1" dirty="0" smtClean="0"/>
          </a:p>
          <a:p>
            <a:pPr marL="285750" indent="-285750">
              <a:buFont typeface="Arial" panose="020B0604020202020204" pitchFamily="34" charset="0"/>
              <a:buChar char="•"/>
            </a:pPr>
            <a:r>
              <a:rPr lang="en-US" sz="1800" b="1" dirty="0" smtClean="0"/>
              <a:t>Capturing </a:t>
            </a:r>
            <a:r>
              <a:rPr lang="en-US" sz="1800" b="1" dirty="0"/>
              <a:t>security requirements for software systems: </a:t>
            </a:r>
            <a:r>
              <a:rPr lang="en-US" sz="1050" b="1" dirty="0">
                <a:hlinkClick r:id="rId3"/>
              </a:rPr>
              <a:t>https://www.sciencedirect.com/science/article/pii/S2090123214000332</a:t>
            </a:r>
            <a:r>
              <a:rPr lang="en-US" sz="1050" b="1" dirty="0"/>
              <a:t> </a:t>
            </a:r>
            <a:endParaRPr lang="es-ES" sz="1050" b="1" dirty="0"/>
          </a:p>
          <a:p>
            <a:pPr marL="285750" indent="-285750">
              <a:buFont typeface="Arial" panose="020B0604020202020204" pitchFamily="34" charset="0"/>
              <a:buChar char="•"/>
            </a:pPr>
            <a:r>
              <a:rPr lang="es-ES" sz="1800" b="1" dirty="0" err="1" smtClean="0"/>
              <a:t>Owasp</a:t>
            </a:r>
            <a:r>
              <a:rPr lang="es-ES" sz="1800" b="1" dirty="0" smtClean="0"/>
              <a:t> ASVS 4.0</a:t>
            </a:r>
            <a:r>
              <a:rPr lang="es-ES" sz="1800" b="1" dirty="0"/>
              <a:t>: </a:t>
            </a:r>
            <a:r>
              <a:rPr lang="es-ES" sz="1050" b="1" dirty="0">
                <a:hlinkClick r:id="rId4"/>
              </a:rPr>
              <a:t>https://github.com/OWASP/ASVS/tree/master/4.0</a:t>
            </a:r>
            <a:r>
              <a:rPr lang="es-ES" sz="1050" b="1" dirty="0"/>
              <a:t> </a:t>
            </a:r>
            <a:endParaRPr lang="es-ES" sz="1050" b="1" dirty="0" smtClean="0"/>
          </a:p>
          <a:p>
            <a:pPr marL="285750" indent="-285750">
              <a:buFont typeface="Arial" panose="020B0604020202020204" pitchFamily="34" charset="0"/>
              <a:buChar char="•"/>
            </a:pPr>
            <a:r>
              <a:rPr lang="es-ES" sz="1800" b="1" dirty="0" err="1" smtClean="0"/>
              <a:t>What</a:t>
            </a:r>
            <a:r>
              <a:rPr lang="es-ES" sz="1800" b="1" dirty="0" smtClean="0"/>
              <a:t> </a:t>
            </a:r>
            <a:r>
              <a:rPr lang="es-ES" sz="1800" b="1" dirty="0" err="1" smtClean="0"/>
              <a:t>is</a:t>
            </a:r>
            <a:r>
              <a:rPr lang="es-ES" sz="1800" b="1" dirty="0" smtClean="0"/>
              <a:t> </a:t>
            </a:r>
            <a:r>
              <a:rPr lang="es-ES" sz="1800" b="1" dirty="0" err="1" smtClean="0"/>
              <a:t>Threat</a:t>
            </a:r>
            <a:r>
              <a:rPr lang="es-ES" sz="1800" b="1" dirty="0" smtClean="0"/>
              <a:t> </a:t>
            </a:r>
            <a:r>
              <a:rPr lang="es-ES" sz="1800" b="1" dirty="0" err="1" smtClean="0"/>
              <a:t>Modeling</a:t>
            </a:r>
            <a:r>
              <a:rPr lang="es-ES" sz="1800" b="1" dirty="0" smtClean="0"/>
              <a:t>? </a:t>
            </a:r>
            <a:r>
              <a:rPr lang="es-ES" sz="1050" b="1" dirty="0">
                <a:hlinkClick r:id="rId5"/>
              </a:rPr>
              <a:t>https://en.wikipedia.org/wiki/Threat_model</a:t>
            </a:r>
            <a:r>
              <a:rPr lang="es-ES" sz="1050" b="1" dirty="0"/>
              <a:t> </a:t>
            </a:r>
          </a:p>
          <a:p>
            <a:pPr marL="285750" indent="-285750">
              <a:buFont typeface="Arial" panose="020B0604020202020204" pitchFamily="34" charset="0"/>
              <a:buChar char="•"/>
            </a:pPr>
            <a:r>
              <a:rPr lang="es-ES" sz="1800" b="1" dirty="0" smtClean="0"/>
              <a:t>NIST SP </a:t>
            </a:r>
            <a:r>
              <a:rPr lang="es-ES" sz="1800" b="1" dirty="0"/>
              <a:t>800-64 Rev. 2: </a:t>
            </a:r>
            <a:r>
              <a:rPr lang="en-US" sz="1800" b="1" dirty="0"/>
              <a:t>Security Considerations in the System Development Life Cycle: </a:t>
            </a:r>
            <a:r>
              <a:rPr lang="en-US" sz="1050" b="1" dirty="0">
                <a:hlinkClick r:id="rId6"/>
              </a:rPr>
              <a:t>https://csrc.nist.gov/publications/detail/sp/800-64/rev-2/final</a:t>
            </a:r>
            <a:r>
              <a:rPr lang="en-US" sz="1050" b="1" dirty="0"/>
              <a:t> </a:t>
            </a:r>
            <a:endParaRPr lang="en-US" sz="1050" b="1" dirty="0" smtClean="0"/>
          </a:p>
          <a:p>
            <a:pPr marL="285750" indent="-285750">
              <a:buFont typeface="Arial" panose="020B0604020202020204" pitchFamily="34" charset="0"/>
              <a:buChar char="•"/>
            </a:pPr>
            <a:r>
              <a:rPr lang="es-ES" sz="1800" b="1" dirty="0" err="1"/>
              <a:t>Risk</a:t>
            </a:r>
            <a:r>
              <a:rPr lang="es-ES" sz="1800" b="1" dirty="0"/>
              <a:t> </a:t>
            </a:r>
            <a:r>
              <a:rPr lang="es-ES" sz="1800" b="1" dirty="0" err="1"/>
              <a:t>analysis</a:t>
            </a:r>
            <a:r>
              <a:rPr lang="es-ES" sz="1800" b="1" dirty="0"/>
              <a:t> in </a:t>
            </a:r>
            <a:r>
              <a:rPr lang="es-ES" sz="1800" b="1" dirty="0" smtClean="0"/>
              <a:t>Software </a:t>
            </a:r>
            <a:r>
              <a:rPr lang="es-ES" sz="1800" b="1" dirty="0" err="1" smtClean="0"/>
              <a:t>Design</a:t>
            </a:r>
            <a:r>
              <a:rPr lang="es-ES" sz="1800" b="1" dirty="0"/>
              <a:t>: </a:t>
            </a:r>
            <a:r>
              <a:rPr lang="es-ES" sz="1050" b="1" dirty="0">
                <a:hlinkClick r:id="rId7"/>
              </a:rPr>
              <a:t>https://</a:t>
            </a:r>
            <a:r>
              <a:rPr lang="es-ES" sz="1050" b="1" dirty="0" smtClean="0">
                <a:hlinkClick r:id="rId7"/>
              </a:rPr>
              <a:t>ieeexplore.ieee.org/abstract/document/1324606</a:t>
            </a:r>
            <a:r>
              <a:rPr lang="es-ES" sz="1050" b="1" dirty="0" smtClean="0"/>
              <a:t> </a:t>
            </a:r>
            <a:endParaRPr lang="es-ES" sz="1050" b="1" dirty="0"/>
          </a:p>
          <a:p>
            <a:pPr marL="285750" indent="-285750">
              <a:buFont typeface="Arial" panose="020B0604020202020204" pitchFamily="34" charset="0"/>
              <a:buChar char="•"/>
            </a:pPr>
            <a:r>
              <a:rPr lang="es-ES" sz="1800" b="1" dirty="0" smtClean="0"/>
              <a:t>[Book] </a:t>
            </a:r>
            <a:r>
              <a:rPr lang="en-US" sz="1800" b="1" dirty="0"/>
              <a:t>Use Cases: Requirements in Context, 2nd </a:t>
            </a:r>
            <a:r>
              <a:rPr lang="en-US" sz="1800" b="1" dirty="0" smtClean="0"/>
              <a:t>Edition</a:t>
            </a:r>
            <a:r>
              <a:rPr lang="en-US" sz="1800" b="1" dirty="0"/>
              <a:t>: </a:t>
            </a:r>
            <a:r>
              <a:rPr lang="en-US" sz="1050" b="1" dirty="0">
                <a:hlinkClick r:id="rId8"/>
              </a:rPr>
              <a:t>https://www.pearson.com/us/higher-education/program/Kulak-Use-Cases-Requirements-in-Context-2nd-Edition/PGM261849.html</a:t>
            </a:r>
            <a:r>
              <a:rPr lang="en-US" sz="1050" b="1" dirty="0"/>
              <a:t> </a:t>
            </a:r>
          </a:p>
          <a:p>
            <a:pPr marL="285750" indent="-285750">
              <a:buFont typeface="Arial" panose="020B0604020202020204" pitchFamily="34" charset="0"/>
              <a:buChar char="•"/>
            </a:pPr>
            <a:r>
              <a:rPr lang="es-ES" sz="1800" b="1" dirty="0" smtClean="0"/>
              <a:t>[Video] </a:t>
            </a:r>
            <a:r>
              <a:rPr lang="en-US" sz="1800" b="1" dirty="0"/>
              <a:t>Threat modeling at speed &amp; scale - </a:t>
            </a:r>
            <a:r>
              <a:rPr lang="en-US" sz="1800" b="1" dirty="0" err="1"/>
              <a:t>DevSecCon</a:t>
            </a:r>
            <a:r>
              <a:rPr lang="en-US" sz="1800" b="1" dirty="0"/>
              <a:t> London </a:t>
            </a:r>
            <a:r>
              <a:rPr lang="en-US" sz="1800" b="1" dirty="0" smtClean="0"/>
              <a:t>2018: </a:t>
            </a:r>
            <a:r>
              <a:rPr lang="en-US" sz="1050" b="1" dirty="0">
                <a:hlinkClick r:id="rId9"/>
              </a:rPr>
              <a:t>https://www.youtube.com/watch?v=5jyL-CHib54</a:t>
            </a:r>
            <a:r>
              <a:rPr lang="en-US" sz="1050" b="1" dirty="0"/>
              <a:t> </a:t>
            </a:r>
          </a:p>
          <a:p>
            <a:pPr marL="285750" indent="-285750">
              <a:buFont typeface="Arial" panose="020B0604020202020204" pitchFamily="34" charset="0"/>
              <a:buChar char="•"/>
            </a:pPr>
            <a:r>
              <a:rPr lang="en-US" sz="1800" b="1" dirty="0" smtClean="0"/>
              <a:t>[Game] </a:t>
            </a:r>
            <a:r>
              <a:rPr lang="en-US" sz="1800" b="1" dirty="0"/>
              <a:t>Elevation of </a:t>
            </a:r>
            <a:r>
              <a:rPr lang="en-US" sz="1800" b="1" dirty="0" smtClean="0"/>
              <a:t>Privilege (</a:t>
            </a:r>
            <a:r>
              <a:rPr lang="en-US" sz="1800" b="1" dirty="0" err="1" smtClean="0"/>
              <a:t>EoP</a:t>
            </a:r>
            <a:r>
              <a:rPr lang="en-US" sz="1800" b="1" dirty="0" smtClean="0"/>
              <a:t>) </a:t>
            </a:r>
            <a:r>
              <a:rPr lang="en-US" sz="1800" b="1" dirty="0"/>
              <a:t>Card </a:t>
            </a:r>
            <a:r>
              <a:rPr lang="en-US" sz="1800" b="1" dirty="0" smtClean="0"/>
              <a:t>Game: </a:t>
            </a:r>
            <a:r>
              <a:rPr lang="en-US" sz="1050" b="1" dirty="0">
                <a:hlinkClick r:id="rId10"/>
              </a:rPr>
              <a:t>https://www.microsoft.com/en-us/SDL/adopt/eop.aspx</a:t>
            </a:r>
            <a:r>
              <a:rPr lang="en-US" sz="1050" b="1" dirty="0"/>
              <a:t> </a:t>
            </a:r>
          </a:p>
          <a:p>
            <a:pPr marL="285750" indent="-285750">
              <a:buFont typeface="Arial" panose="020B0604020202020204" pitchFamily="34" charset="0"/>
              <a:buChar char="•"/>
            </a:pPr>
            <a:endParaRPr lang="en-US" sz="1000" b="1" dirty="0"/>
          </a:p>
          <a:p>
            <a:pPr marL="0" indent="0">
              <a:buNone/>
            </a:pPr>
            <a:endParaRPr lang="es-ES" sz="1800" b="1" dirty="0"/>
          </a:p>
          <a:p>
            <a:pPr marL="285750" indent="-285750">
              <a:buFont typeface="Arial" panose="020B0604020202020204" pitchFamily="34" charset="0"/>
              <a:buChar char="•"/>
            </a:pPr>
            <a:endParaRPr lang="es-ES" sz="1800" b="1" dirty="0" smtClean="0"/>
          </a:p>
          <a:p>
            <a:endParaRPr lang="es-ES" sz="1800" b="1" dirty="0" smtClean="0"/>
          </a:p>
          <a:p>
            <a:endParaRPr lang="es-ES" sz="1800" b="1" dirty="0" smtClean="0"/>
          </a:p>
          <a:p>
            <a:pPr marL="285750" indent="-285750">
              <a:buFont typeface="Arial" panose="020B0604020202020204" pitchFamily="34" charset="0"/>
              <a:buChar char="•"/>
            </a:pPr>
            <a:endParaRPr lang="es-ES" sz="1800" b="1" dirty="0"/>
          </a:p>
          <a:p>
            <a:endParaRPr lang="es-ES" sz="1800" b="1" dirty="0"/>
          </a:p>
          <a:p>
            <a:endParaRPr lang="es-ES" sz="1800" b="1" dirty="0"/>
          </a:p>
        </p:txBody>
      </p:sp>
      <p:sp>
        <p:nvSpPr>
          <p:cNvPr id="6" name="Título 4">
            <a:extLst>
              <a:ext uri="{FF2B5EF4-FFF2-40B4-BE49-F238E27FC236}">
                <a16:creationId xmlns:a16="http://schemas.microsoft.com/office/drawing/2014/main" xmlns="" id="{E8EEA1D4-065C-40A5-95F5-687EE246F171}"/>
              </a:ext>
            </a:extLst>
          </p:cNvPr>
          <p:cNvSpPr txBox="1">
            <a:spLocks/>
          </p:cNvSpPr>
          <p:nvPr/>
        </p:nvSpPr>
        <p:spPr>
          <a:xfrm>
            <a:off x="716808" y="853684"/>
            <a:ext cx="10758487" cy="6127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smtClean="0">
                <a:effectLst>
                  <a:outerShdw blurRad="38100" dist="38100" dir="2700000" algn="tl">
                    <a:srgbClr val="000000">
                      <a:alpha val="43137"/>
                    </a:srgbClr>
                  </a:outerShdw>
                </a:effectLst>
              </a:rPr>
              <a:t>Appendix</a:t>
            </a:r>
            <a:r>
              <a:rPr lang="es-ES" dirty="0" smtClean="0">
                <a:effectLst>
                  <a:outerShdw blurRad="38100" dist="38100" dir="2700000" algn="tl">
                    <a:srgbClr val="000000">
                      <a:alpha val="43137"/>
                    </a:srgbClr>
                  </a:outerShdw>
                </a:effectLst>
              </a:rPr>
              <a:t>: Links</a:t>
            </a:r>
            <a:endParaRPr lang="es-E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2674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3</a:t>
            </a:fld>
            <a:endParaRPr lang="es-ES"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p:nvPr>
        </p:nvSpPr>
        <p:spPr>
          <a:xfrm>
            <a:off x="812987" y="301855"/>
            <a:ext cx="10515600" cy="1325562"/>
          </a:xfrm>
        </p:spPr>
        <p:txBody>
          <a:bodyPr>
            <a:normAutofit/>
          </a:bodyPr>
          <a:lstStyle/>
          <a:p>
            <a:r>
              <a:rPr lang="es-ES" dirty="0" err="1" smtClean="0">
                <a:effectLst>
                  <a:outerShdw blurRad="38100" dist="38100" dir="2700000" algn="tl">
                    <a:srgbClr val="000000">
                      <a:alpha val="43137"/>
                    </a:srgbClr>
                  </a:outerShdw>
                </a:effectLst>
              </a:rPr>
              <a:t>Storyteller</a:t>
            </a:r>
            <a:r>
              <a:rPr lang="es-ES" dirty="0" smtClean="0">
                <a:effectLst>
                  <a:outerShdw blurRad="38100" dist="38100" dir="2700000" algn="tl">
                    <a:srgbClr val="000000">
                      <a:alpha val="43137"/>
                    </a:srgbClr>
                  </a:outerShdw>
                </a:effectLst>
              </a:rPr>
              <a:t>   </a:t>
            </a:r>
            <a:r>
              <a:rPr lang="es-ES" dirty="0" smtClean="0"/>
              <a:t>                                      </a:t>
            </a:r>
            <a:r>
              <a:rPr lang="es-ES" sz="1300" dirty="0"/>
              <a:t>	</a:t>
            </a:r>
            <a:r>
              <a:rPr lang="es-ES" sz="1300" dirty="0" smtClean="0"/>
              <a:t>                                         @</a:t>
            </a:r>
            <a:r>
              <a:rPr lang="es-ES" sz="1400" b="1" dirty="0" err="1" smtClean="0"/>
              <a:t>foyde</a:t>
            </a:r>
            <a:r>
              <a:rPr lang="es-ES" sz="1400" b="1" dirty="0" smtClean="0"/>
              <a:t/>
            </a:r>
            <a:br>
              <a:rPr lang="es-ES" sz="1400" b="1" dirty="0" smtClean="0"/>
            </a:br>
            <a:r>
              <a:rPr lang="es-ES" sz="1400" b="1" dirty="0"/>
              <a:t>	</a:t>
            </a:r>
            <a:r>
              <a:rPr lang="es-ES" sz="1400" b="1" dirty="0" smtClean="0"/>
              <a:t>								                  foy555@gmail.com</a:t>
            </a:r>
            <a:endParaRPr lang="es-ES" sz="1400" b="1"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0" y="1681163"/>
            <a:ext cx="10769600" cy="4495800"/>
          </a:xfrm>
        </p:spPr>
        <p:txBody>
          <a:bodyPr>
            <a:noAutofit/>
          </a:bodyPr>
          <a:lstStyle/>
          <a:p>
            <a:pPr marL="742950" lvl="1" indent="-285750">
              <a:buFont typeface="Wingdings" panose="05000000000000000000" pitchFamily="2" charset="2"/>
              <a:buChar char="§"/>
            </a:pPr>
            <a:endParaRPr lang="es-ES" sz="2800" b="1" dirty="0" smtClean="0">
              <a:solidFill>
                <a:schemeClr val="tx2"/>
              </a:solidFill>
            </a:endParaRPr>
          </a:p>
          <a:p>
            <a:pPr marL="742950" lvl="1" indent="-285750">
              <a:buFont typeface="Wingdings" panose="05000000000000000000" pitchFamily="2" charset="2"/>
              <a:buChar char="§"/>
            </a:pPr>
            <a:r>
              <a:rPr lang="es-ES" sz="2000" b="1" dirty="0" err="1" smtClean="0">
                <a:solidFill>
                  <a:schemeClr val="tx2"/>
                </a:solidFill>
              </a:rPr>
              <a:t>Began</a:t>
            </a:r>
            <a:r>
              <a:rPr lang="es-ES" sz="2000" b="1" dirty="0" smtClean="0">
                <a:solidFill>
                  <a:schemeClr val="tx2"/>
                </a:solidFill>
              </a:rPr>
              <a:t> </a:t>
            </a:r>
            <a:r>
              <a:rPr lang="es-ES" sz="2000" b="1" dirty="0" err="1">
                <a:solidFill>
                  <a:schemeClr val="tx2"/>
                </a:solidFill>
              </a:rPr>
              <a:t>with</a:t>
            </a:r>
            <a:r>
              <a:rPr lang="es-ES" sz="2000" b="1" dirty="0">
                <a:solidFill>
                  <a:schemeClr val="tx2"/>
                </a:solidFill>
              </a:rPr>
              <a:t>: </a:t>
            </a:r>
          </a:p>
          <a:p>
            <a:pPr marL="285750" indent="-285750">
              <a:buFont typeface="Wingdings" panose="05000000000000000000" pitchFamily="2" charset="2"/>
              <a:buChar char="§"/>
            </a:pPr>
            <a:endParaRPr lang="es-ES" b="1" dirty="0" smtClean="0"/>
          </a:p>
          <a:p>
            <a:pPr marL="285750" indent="-285750">
              <a:buFont typeface="Wingdings" panose="05000000000000000000" pitchFamily="2" charset="2"/>
              <a:buChar char="§"/>
            </a:pPr>
            <a:endParaRPr lang="es-ES" b="1" dirty="0" smtClean="0"/>
          </a:p>
          <a:p>
            <a:pPr marL="742950" lvl="1" indent="-285750">
              <a:buFont typeface="Wingdings" panose="05000000000000000000" pitchFamily="2" charset="2"/>
              <a:buChar char="§"/>
            </a:pPr>
            <a:r>
              <a:rPr lang="es-ES" sz="2000" b="1" dirty="0" smtClean="0">
                <a:solidFill>
                  <a:schemeClr val="tx2"/>
                </a:solidFill>
              </a:rPr>
              <a:t>Software Security </a:t>
            </a:r>
            <a:r>
              <a:rPr lang="es-ES" sz="2000" b="1" dirty="0" err="1">
                <a:solidFill>
                  <a:schemeClr val="tx2"/>
                </a:solidFill>
              </a:rPr>
              <a:t>Assessments</a:t>
            </a:r>
            <a:r>
              <a:rPr lang="es-ES" sz="2000" b="1" dirty="0">
                <a:solidFill>
                  <a:schemeClr val="tx2"/>
                </a:solidFill>
              </a:rPr>
              <a:t> and </a:t>
            </a:r>
            <a:r>
              <a:rPr lang="es-ES" sz="2000" b="1" dirty="0" err="1">
                <a:solidFill>
                  <a:schemeClr val="tx2"/>
                </a:solidFill>
              </a:rPr>
              <a:t>Static</a:t>
            </a:r>
            <a:r>
              <a:rPr lang="es-ES" sz="2000" b="1" dirty="0">
                <a:solidFill>
                  <a:schemeClr val="tx2"/>
                </a:solidFill>
              </a:rPr>
              <a:t> </a:t>
            </a:r>
            <a:r>
              <a:rPr lang="es-ES" sz="2000" b="1" dirty="0" err="1">
                <a:solidFill>
                  <a:schemeClr val="tx2"/>
                </a:solidFill>
              </a:rPr>
              <a:t>code</a:t>
            </a:r>
            <a:r>
              <a:rPr lang="es-ES" sz="2000" b="1" dirty="0">
                <a:solidFill>
                  <a:schemeClr val="tx2"/>
                </a:solidFill>
              </a:rPr>
              <a:t> </a:t>
            </a:r>
            <a:r>
              <a:rPr lang="es-ES" sz="2000" b="1" dirty="0" err="1" smtClean="0">
                <a:solidFill>
                  <a:schemeClr val="tx2"/>
                </a:solidFill>
              </a:rPr>
              <a:t>analysis</a:t>
            </a:r>
            <a:r>
              <a:rPr lang="es-ES" sz="2000" b="1" dirty="0" smtClean="0">
                <a:solidFill>
                  <a:schemeClr val="tx2"/>
                </a:solidFill>
              </a:rPr>
              <a:t> (</a:t>
            </a:r>
            <a:r>
              <a:rPr lang="es-ES" sz="2000" b="1" dirty="0" err="1" smtClean="0">
                <a:solidFill>
                  <a:schemeClr val="tx2"/>
                </a:solidFill>
              </a:rPr>
              <a:t>practices</a:t>
            </a:r>
            <a:r>
              <a:rPr lang="es-ES" sz="2000" b="1" dirty="0" smtClean="0">
                <a:solidFill>
                  <a:schemeClr val="tx2"/>
                </a:solidFill>
              </a:rPr>
              <a:t> </a:t>
            </a:r>
            <a:r>
              <a:rPr lang="es-ES" sz="2000" b="1" dirty="0" err="1" smtClean="0">
                <a:solidFill>
                  <a:schemeClr val="tx2"/>
                </a:solidFill>
              </a:rPr>
              <a:t>too</a:t>
            </a:r>
            <a:r>
              <a:rPr lang="es-ES" sz="2000" b="1" dirty="0" smtClean="0">
                <a:solidFill>
                  <a:schemeClr val="tx2"/>
                </a:solidFill>
              </a:rPr>
              <a:t>)</a:t>
            </a:r>
            <a:endParaRPr lang="es-ES" sz="2000" b="1" dirty="0">
              <a:solidFill>
                <a:schemeClr val="tx2"/>
              </a:solidFill>
            </a:endParaRPr>
          </a:p>
          <a:p>
            <a:pPr marL="285750" indent="-285750">
              <a:buFont typeface="Wingdings" panose="05000000000000000000" pitchFamily="2" charset="2"/>
              <a:buChar char="§"/>
            </a:pPr>
            <a:endParaRPr lang="es-ES" b="1" dirty="0" smtClean="0"/>
          </a:p>
          <a:p>
            <a:pPr marL="285750" indent="-285750">
              <a:buFont typeface="Wingdings" panose="05000000000000000000" pitchFamily="2" charset="2"/>
              <a:buChar char="§"/>
            </a:pPr>
            <a:endParaRPr lang="es-ES" b="1" dirty="0" smtClean="0"/>
          </a:p>
          <a:p>
            <a:pPr marL="742950" lvl="1" indent="-285750">
              <a:buFont typeface="Wingdings" panose="05000000000000000000" pitchFamily="2" charset="2"/>
              <a:buChar char="§"/>
            </a:pPr>
            <a:r>
              <a:rPr lang="es-ES" sz="2000" b="1" dirty="0" err="1">
                <a:solidFill>
                  <a:schemeClr val="tx2"/>
                </a:solidFill>
              </a:rPr>
              <a:t>Not</a:t>
            </a:r>
            <a:r>
              <a:rPr lang="es-ES" sz="2000" b="1" dirty="0">
                <a:solidFill>
                  <a:schemeClr val="tx2"/>
                </a:solidFill>
              </a:rPr>
              <a:t> so </a:t>
            </a:r>
            <a:r>
              <a:rPr lang="es-ES" sz="2000" b="1" dirty="0" err="1">
                <a:solidFill>
                  <a:schemeClr val="tx2"/>
                </a:solidFill>
              </a:rPr>
              <a:t>good</a:t>
            </a:r>
            <a:r>
              <a:rPr lang="es-ES" sz="2000" b="1" dirty="0">
                <a:solidFill>
                  <a:schemeClr val="tx2"/>
                </a:solidFill>
              </a:rPr>
              <a:t> </a:t>
            </a:r>
            <a:r>
              <a:rPr lang="es-ES" sz="2000" b="1" dirty="0" err="1">
                <a:solidFill>
                  <a:schemeClr val="tx2"/>
                </a:solidFill>
              </a:rPr>
              <a:t>with</a:t>
            </a:r>
            <a:r>
              <a:rPr lang="es-ES" sz="2000" b="1" dirty="0">
                <a:solidFill>
                  <a:schemeClr val="tx2"/>
                </a:solidFill>
              </a:rPr>
              <a:t> </a:t>
            </a:r>
            <a:r>
              <a:rPr lang="es-ES" sz="2000" b="1" dirty="0" err="1">
                <a:solidFill>
                  <a:schemeClr val="tx2"/>
                </a:solidFill>
              </a:rPr>
              <a:t>PPTs</a:t>
            </a:r>
            <a:r>
              <a:rPr lang="es-ES" sz="2000" b="1" dirty="0">
                <a:solidFill>
                  <a:schemeClr val="tx2"/>
                </a:solidFill>
              </a:rPr>
              <a:t> !!</a:t>
            </a:r>
          </a:p>
        </p:txBody>
      </p:sp>
      <p:pic>
        <p:nvPicPr>
          <p:cNvPr id="11" name="Imagen 10"/>
          <p:cNvPicPr>
            <a:picLocks noChangeAspect="1"/>
          </p:cNvPicPr>
          <p:nvPr/>
        </p:nvPicPr>
        <p:blipFill>
          <a:blip r:embed="rId2"/>
          <a:stretch>
            <a:fillRect/>
          </a:stretch>
        </p:blipFill>
        <p:spPr>
          <a:xfrm>
            <a:off x="9954337" y="1915551"/>
            <a:ext cx="1519708" cy="1519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11"/>
          <p:cNvPicPr>
            <a:picLocks noChangeAspect="1"/>
          </p:cNvPicPr>
          <p:nvPr/>
        </p:nvPicPr>
        <p:blipFill>
          <a:blip r:embed="rId3"/>
          <a:stretch>
            <a:fillRect/>
          </a:stretch>
        </p:blipFill>
        <p:spPr>
          <a:xfrm>
            <a:off x="8683098" y="4055306"/>
            <a:ext cx="2790947" cy="1278239"/>
          </a:xfrm>
          <a:prstGeom prst="rect">
            <a:avLst/>
          </a:prstGeom>
          <a:ln>
            <a:noFill/>
          </a:ln>
          <a:effectLst>
            <a:outerShdw blurRad="292100" dist="139700" dir="2700000" algn="tl" rotWithShape="0">
              <a:srgbClr val="333333">
                <a:alpha val="65000"/>
              </a:srgbClr>
            </a:outerShdw>
          </a:effectLst>
        </p:spPr>
      </p:pic>
      <p:pic>
        <p:nvPicPr>
          <p:cNvPr id="3" name="Imagen 2"/>
          <p:cNvPicPr>
            <a:picLocks noChangeAspect="1"/>
          </p:cNvPicPr>
          <p:nvPr/>
        </p:nvPicPr>
        <p:blipFill>
          <a:blip r:embed="rId4"/>
          <a:stretch>
            <a:fillRect/>
          </a:stretch>
        </p:blipFill>
        <p:spPr>
          <a:xfrm>
            <a:off x="4602201" y="6068216"/>
            <a:ext cx="455210" cy="453913"/>
          </a:xfrm>
          <a:prstGeom prst="rect">
            <a:avLst/>
          </a:prstGeom>
        </p:spPr>
      </p:pic>
      <p:pic>
        <p:nvPicPr>
          <p:cNvPr id="4" name="Imagen 3"/>
          <p:cNvPicPr>
            <a:picLocks noChangeAspect="1"/>
          </p:cNvPicPr>
          <p:nvPr/>
        </p:nvPicPr>
        <p:blipFill>
          <a:blip r:embed="rId5"/>
          <a:stretch>
            <a:fillRect/>
          </a:stretch>
        </p:blipFill>
        <p:spPr>
          <a:xfrm>
            <a:off x="5580149" y="6126577"/>
            <a:ext cx="981277" cy="401185"/>
          </a:xfrm>
          <a:prstGeom prst="rect">
            <a:avLst/>
          </a:prstGeom>
        </p:spPr>
      </p:pic>
      <p:pic>
        <p:nvPicPr>
          <p:cNvPr id="6" name="Imagen 5"/>
          <p:cNvPicPr>
            <a:picLocks noChangeAspect="1"/>
          </p:cNvPicPr>
          <p:nvPr/>
        </p:nvPicPr>
        <p:blipFill>
          <a:blip r:embed="rId6"/>
          <a:stretch>
            <a:fillRect/>
          </a:stretch>
        </p:blipFill>
        <p:spPr>
          <a:xfrm>
            <a:off x="7084164" y="6195183"/>
            <a:ext cx="614693" cy="328991"/>
          </a:xfrm>
          <a:prstGeom prst="rect">
            <a:avLst/>
          </a:prstGeom>
        </p:spPr>
      </p:pic>
      <p:pic>
        <p:nvPicPr>
          <p:cNvPr id="8" name="Imagen 7"/>
          <p:cNvPicPr>
            <a:picLocks noChangeAspect="1"/>
          </p:cNvPicPr>
          <p:nvPr/>
        </p:nvPicPr>
        <p:blipFill>
          <a:blip r:embed="rId7"/>
          <a:stretch>
            <a:fillRect/>
          </a:stretch>
        </p:blipFill>
        <p:spPr>
          <a:xfrm>
            <a:off x="8221595" y="6284455"/>
            <a:ext cx="644436" cy="290270"/>
          </a:xfrm>
          <a:prstGeom prst="rect">
            <a:avLst/>
          </a:prstGeom>
        </p:spPr>
      </p:pic>
      <p:pic>
        <p:nvPicPr>
          <p:cNvPr id="14" name="Imagen 13"/>
          <p:cNvPicPr>
            <a:picLocks noChangeAspect="1"/>
          </p:cNvPicPr>
          <p:nvPr/>
        </p:nvPicPr>
        <p:blipFill>
          <a:blip r:embed="rId8"/>
          <a:stretch>
            <a:fillRect/>
          </a:stretch>
        </p:blipFill>
        <p:spPr>
          <a:xfrm>
            <a:off x="2500401" y="1926038"/>
            <a:ext cx="1212723" cy="918730"/>
          </a:xfrm>
          <a:prstGeom prst="rect">
            <a:avLst/>
          </a:prstGeom>
        </p:spPr>
      </p:pic>
      <p:pic>
        <p:nvPicPr>
          <p:cNvPr id="9" name="Imagen 8"/>
          <p:cNvPicPr>
            <a:picLocks noChangeAspect="1"/>
          </p:cNvPicPr>
          <p:nvPr/>
        </p:nvPicPr>
        <p:blipFill>
          <a:blip r:embed="rId9"/>
          <a:stretch>
            <a:fillRect/>
          </a:stretch>
        </p:blipFill>
        <p:spPr>
          <a:xfrm>
            <a:off x="10144240" y="725019"/>
            <a:ext cx="569951" cy="409196"/>
          </a:xfrm>
          <a:prstGeom prst="rect">
            <a:avLst/>
          </a:prstGeom>
        </p:spPr>
      </p:pic>
      <p:pic>
        <p:nvPicPr>
          <p:cNvPr id="10" name="Imagen 9"/>
          <p:cNvPicPr>
            <a:picLocks noChangeAspect="1"/>
          </p:cNvPicPr>
          <p:nvPr/>
        </p:nvPicPr>
        <p:blipFill>
          <a:blip r:embed="rId10"/>
          <a:stretch>
            <a:fillRect/>
          </a:stretch>
        </p:blipFill>
        <p:spPr>
          <a:xfrm>
            <a:off x="9339940" y="1134215"/>
            <a:ext cx="379807" cy="272101"/>
          </a:xfrm>
          <a:prstGeom prst="rect">
            <a:avLst/>
          </a:prstGeom>
        </p:spPr>
      </p:pic>
    </p:spTree>
    <p:extLst>
      <p:ext uri="{BB962C8B-B14F-4D97-AF65-F5344CB8AC3E}">
        <p14:creationId xmlns:p14="http://schemas.microsoft.com/office/powerpoint/2010/main" val="1041985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431473" y="463433"/>
            <a:ext cx="6665624" cy="3965625"/>
          </a:xfrm>
          <a:prstGeom prst="rect">
            <a:avLst/>
          </a:prstGeom>
        </p:spPr>
      </p:pic>
      <p:sp>
        <p:nvSpPr>
          <p:cNvPr id="7" name="Subtítulo 6">
            <a:extLst>
              <a:ext uri="{FF2B5EF4-FFF2-40B4-BE49-F238E27FC236}">
                <a16:creationId xmlns:a16="http://schemas.microsoft.com/office/drawing/2014/main" xmlns="" id="{D184A763-02A6-4822-A5F0-D9E80A5D8061}"/>
              </a:ext>
            </a:extLst>
          </p:cNvPr>
          <p:cNvSpPr>
            <a:spLocks noGrp="1"/>
          </p:cNvSpPr>
          <p:nvPr>
            <p:ph type="subTitle" idx="4294967295"/>
          </p:nvPr>
        </p:nvSpPr>
        <p:spPr>
          <a:xfrm>
            <a:off x="2756223" y="5299363"/>
            <a:ext cx="6583146" cy="627539"/>
          </a:xfrm>
        </p:spPr>
        <p:txBody>
          <a:bodyPr>
            <a:normAutofit/>
          </a:bodyPr>
          <a:lstStyle/>
          <a:p>
            <a:pPr marL="0" indent="0" algn="ctr">
              <a:buNone/>
            </a:pPr>
            <a:r>
              <a:rPr lang="en-US" sz="1200" i="1" dirty="0"/>
              <a:t>Disclaimer: All logos and trademarks displayed in the presentation are the property of their respective owners. The purpose of this presentation is purely academic and without any commercial sense. Any problem in this sense contact me at the email reference</a:t>
            </a:r>
            <a:endParaRPr lang="es-ES" sz="1200" i="1" dirty="0" smtClean="0"/>
          </a:p>
        </p:txBody>
      </p:sp>
      <p:sp>
        <p:nvSpPr>
          <p:cNvPr id="3" name="Marcador de texto 2"/>
          <p:cNvSpPr>
            <a:spLocks noGrp="1"/>
          </p:cNvSpPr>
          <p:nvPr>
            <p:ph type="body" idx="1"/>
          </p:nvPr>
        </p:nvSpPr>
        <p:spPr/>
        <p:txBody>
          <a:bodyPr/>
          <a:lstStyle/>
          <a:p>
            <a:endParaRPr lang="es-ES" dirty="0"/>
          </a:p>
        </p:txBody>
      </p:sp>
      <p:sp>
        <p:nvSpPr>
          <p:cNvPr id="6" name="Marcador de texto 8">
            <a:extLst>
              <a:ext uri="{FF2B5EF4-FFF2-40B4-BE49-F238E27FC236}">
                <a16:creationId xmlns:a16="http://schemas.microsoft.com/office/drawing/2014/main" xmlns="" id="{846C0DCE-BC9C-49A6-A719-B8608011D8B4}"/>
              </a:ext>
            </a:extLst>
          </p:cNvPr>
          <p:cNvSpPr txBox="1">
            <a:spLocks/>
          </p:cNvSpPr>
          <p:nvPr/>
        </p:nvSpPr>
        <p:spPr>
          <a:xfrm>
            <a:off x="789997" y="6044544"/>
            <a:ext cx="10599305" cy="281781"/>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500"/>
              </a:spcBef>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Wingdings 2" pitchFamily="18" charset="2"/>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Wingdings 2" pitchFamily="18" charset="2"/>
              <a:buNone/>
              <a:defRPr sz="1400" kern="1200">
                <a:solidFill>
                  <a:schemeClr val="tx1">
                    <a:tint val="75000"/>
                  </a:schemeClr>
                </a:solidFill>
                <a:latin typeface="+mn-lt"/>
                <a:ea typeface="+mn-ea"/>
                <a:cs typeface="+mn-cs"/>
              </a:defRPr>
            </a:lvl9pPr>
          </a:lstStyle>
          <a:p>
            <a:r>
              <a:rPr lang="es-ES" smtClean="0"/>
              <a:t>Madrid	 30/01/2019								Daniel Martínez</a:t>
            </a:r>
            <a:endParaRPr lang="es-ES" dirty="0"/>
          </a:p>
        </p:txBody>
      </p:sp>
    </p:spTree>
    <p:extLst>
      <p:ext uri="{BB962C8B-B14F-4D97-AF65-F5344CB8AC3E}">
        <p14:creationId xmlns:p14="http://schemas.microsoft.com/office/powerpoint/2010/main" val="3590293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4</a:t>
            </a:fld>
            <a:endParaRPr lang="es-ES"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602240" y="820611"/>
            <a:ext cx="10758487" cy="612775"/>
          </a:xfrm>
        </p:spPr>
        <p:txBody>
          <a:bodyPr>
            <a:normAutofit fontScale="90000"/>
          </a:bodyPr>
          <a:lstStyle/>
          <a:p>
            <a:r>
              <a:rPr lang="es-ES" dirty="0" err="1" smtClean="0">
                <a:effectLst>
                  <a:outerShdw blurRad="38100" dist="38100" dir="2700000" algn="tl">
                    <a:srgbClr val="000000">
                      <a:alpha val="43137"/>
                    </a:srgbClr>
                  </a:outerShdw>
                </a:effectLst>
              </a:rPr>
              <a:t>What</a:t>
            </a:r>
            <a:r>
              <a:rPr lang="es-ES" dirty="0" smtClean="0">
                <a:effectLst>
                  <a:outerShdw blurRad="38100" dist="38100" dir="2700000" algn="tl">
                    <a:srgbClr val="000000">
                      <a:alpha val="43137"/>
                    </a:srgbClr>
                  </a:outerShdw>
                </a:effectLst>
              </a:rPr>
              <a:t> </a:t>
            </a:r>
            <a:r>
              <a:rPr lang="es-ES" dirty="0" err="1">
                <a:effectLst>
                  <a:outerShdw blurRad="38100" dist="38100" dir="2700000" algn="tl">
                    <a:srgbClr val="000000">
                      <a:alpha val="43137"/>
                    </a:srgbClr>
                  </a:outerShdw>
                </a:effectLst>
              </a:rPr>
              <a:t>is</a:t>
            </a:r>
            <a:r>
              <a:rPr lang="es-ES" dirty="0">
                <a:effectLst>
                  <a:outerShdw blurRad="38100" dist="38100" dir="2700000" algn="tl">
                    <a:srgbClr val="000000">
                      <a:alpha val="43137"/>
                    </a:srgbClr>
                  </a:outerShdw>
                </a:effectLst>
              </a:rPr>
              <a:t> a </a:t>
            </a:r>
            <a:r>
              <a:rPr lang="es-ES" dirty="0" err="1">
                <a:effectLst>
                  <a:outerShdw blurRad="38100" dist="38100" dir="2700000" algn="tl">
                    <a:srgbClr val="000000">
                      <a:alpha val="43137"/>
                    </a:srgbClr>
                  </a:outerShdw>
                </a:effectLst>
              </a:rPr>
              <a:t>vulnerability</a:t>
            </a:r>
            <a:r>
              <a:rPr lang="es-ES" dirty="0">
                <a:effectLst>
                  <a:outerShdw blurRad="38100" dist="38100" dir="2700000" algn="tl">
                    <a:srgbClr val="000000">
                      <a:alpha val="43137"/>
                    </a:srgbClr>
                  </a:outerShdw>
                </a:effectLst>
              </a:rPr>
              <a:t>?</a:t>
            </a:r>
          </a:p>
        </p:txBody>
      </p:sp>
      <p:sp>
        <p:nvSpPr>
          <p:cNvPr id="3" name="Marcador de texto 2"/>
          <p:cNvSpPr>
            <a:spLocks noGrp="1"/>
          </p:cNvSpPr>
          <p:nvPr>
            <p:ph type="body" sz="quarter" idx="4294967295"/>
          </p:nvPr>
        </p:nvSpPr>
        <p:spPr>
          <a:xfrm>
            <a:off x="722243" y="329469"/>
            <a:ext cx="10758488" cy="304800"/>
          </a:xfrm>
        </p:spPr>
        <p:txBody>
          <a:bodyPr>
            <a:normAutofit lnSpcReduction="10000"/>
          </a:bodyPr>
          <a:lstStyle/>
          <a:p>
            <a:pPr marL="0" indent="0">
              <a:buNone/>
            </a:pPr>
            <a:r>
              <a:rPr lang="es-ES" sz="1600" dirty="0">
                <a:solidFill>
                  <a:schemeClr val="tx2">
                    <a:lumMod val="75000"/>
                  </a:schemeClr>
                </a:solidFill>
                <a:latin typeface="+mj-lt"/>
              </a:rPr>
              <a:t>I </a:t>
            </a:r>
            <a:r>
              <a:rPr lang="es-ES" sz="1600" dirty="0" err="1">
                <a:solidFill>
                  <a:schemeClr val="tx2">
                    <a:lumMod val="75000"/>
                  </a:schemeClr>
                </a:solidFill>
                <a:latin typeface="+mj-lt"/>
              </a:rPr>
              <a:t>want</a:t>
            </a:r>
            <a:r>
              <a:rPr lang="es-ES" sz="1600" dirty="0">
                <a:solidFill>
                  <a:schemeClr val="tx2">
                    <a:lumMod val="75000"/>
                  </a:schemeClr>
                </a:solidFill>
                <a:latin typeface="+mj-lt"/>
              </a:rPr>
              <a:t> to </a:t>
            </a:r>
            <a:r>
              <a:rPr lang="es-ES" sz="1600" dirty="0" err="1">
                <a:solidFill>
                  <a:schemeClr val="tx2">
                    <a:lumMod val="75000"/>
                  </a:schemeClr>
                </a:solidFill>
                <a:latin typeface="+mj-lt"/>
              </a:rPr>
              <a:t>live</a:t>
            </a:r>
            <a:r>
              <a:rPr lang="es-ES" sz="1600" dirty="0">
                <a:solidFill>
                  <a:schemeClr val="tx2">
                    <a:lumMod val="75000"/>
                  </a:schemeClr>
                </a:solidFill>
                <a:latin typeface="+mj-lt"/>
              </a:rPr>
              <a:t> </a:t>
            </a:r>
            <a:r>
              <a:rPr lang="es-ES" sz="1600" dirty="0" err="1">
                <a:solidFill>
                  <a:schemeClr val="tx2">
                    <a:lumMod val="75000"/>
                  </a:schemeClr>
                </a:solidFill>
                <a:latin typeface="+mj-lt"/>
              </a:rPr>
              <a:t>quiet</a:t>
            </a:r>
            <a:r>
              <a:rPr lang="es-ES" sz="1600" dirty="0">
                <a:solidFill>
                  <a:schemeClr val="tx2">
                    <a:lumMod val="75000"/>
                  </a:schemeClr>
                </a:solidFill>
                <a:latin typeface="+mj-lt"/>
              </a:rPr>
              <a:t> and </a:t>
            </a:r>
            <a:r>
              <a:rPr lang="es-ES" sz="1600" dirty="0" err="1">
                <a:solidFill>
                  <a:schemeClr val="tx2">
                    <a:lumMod val="75000"/>
                  </a:schemeClr>
                </a:solidFill>
                <a:latin typeface="+mj-lt"/>
              </a:rPr>
              <a:t>calm</a:t>
            </a:r>
            <a:endParaRPr lang="es-ES" sz="1600" dirty="0">
              <a:solidFill>
                <a:schemeClr val="tx2">
                  <a:lumMod val="75000"/>
                </a:schemeClr>
              </a:solidFill>
              <a:latin typeface="+mj-lt"/>
            </a:endParaRPr>
          </a:p>
          <a:p>
            <a:pPr marL="0" indent="0">
              <a:buNone/>
            </a:pPr>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02240" y="1556106"/>
            <a:ext cx="10771187" cy="4494213"/>
          </a:xfrm>
        </p:spPr>
        <p:txBody>
          <a:bodyPr>
            <a:noAutofit/>
          </a:bodyPr>
          <a:lstStyle/>
          <a:p>
            <a:r>
              <a:rPr lang="en-US" sz="1800" b="1" dirty="0" smtClean="0"/>
              <a:t>Possible </a:t>
            </a:r>
            <a:r>
              <a:rPr lang="en-US" sz="1800" b="1" dirty="0"/>
              <a:t>weakness in our application </a:t>
            </a:r>
            <a:r>
              <a:rPr lang="en-US" sz="1800" b="1" dirty="0" smtClean="0"/>
              <a:t>that </a:t>
            </a:r>
            <a:r>
              <a:rPr lang="en-US" sz="1800" b="1" dirty="0"/>
              <a:t>allows a malicious agent to take advantage of it </a:t>
            </a:r>
            <a:r>
              <a:rPr lang="en-US" sz="1800" dirty="0"/>
              <a:t>(</a:t>
            </a:r>
            <a:r>
              <a:rPr lang="en-US" sz="1800" dirty="0" smtClean="0"/>
              <a:t>Def: </a:t>
            </a:r>
            <a:r>
              <a:rPr lang="en-US" sz="1800" i="1" dirty="0" smtClean="0"/>
              <a:t>myself</a:t>
            </a:r>
            <a:r>
              <a:rPr lang="en-US" sz="1800" dirty="0" smtClean="0"/>
              <a:t>)</a:t>
            </a:r>
          </a:p>
          <a:p>
            <a:r>
              <a:rPr lang="es-ES" altLang="es-ES" sz="1800" dirty="0" err="1" smtClean="0"/>
              <a:t>The</a:t>
            </a:r>
            <a:r>
              <a:rPr lang="es-ES" altLang="es-ES" sz="1800" dirty="0" smtClean="0"/>
              <a:t> </a:t>
            </a:r>
            <a:r>
              <a:rPr lang="es-ES" altLang="es-ES" sz="1800" dirty="0" err="1"/>
              <a:t>greater</a:t>
            </a:r>
            <a:r>
              <a:rPr lang="es-ES" altLang="es-ES" sz="1800" dirty="0"/>
              <a:t> </a:t>
            </a:r>
            <a:r>
              <a:rPr lang="es-ES" altLang="es-ES" sz="1800" dirty="0" err="1"/>
              <a:t>the</a:t>
            </a:r>
            <a:r>
              <a:rPr lang="es-ES" altLang="es-ES" sz="1800" dirty="0"/>
              <a:t> </a:t>
            </a:r>
            <a:r>
              <a:rPr lang="es-ES" altLang="es-ES" sz="1800" dirty="0" err="1"/>
              <a:t>value</a:t>
            </a:r>
            <a:r>
              <a:rPr lang="es-ES" altLang="es-ES" sz="1800" dirty="0"/>
              <a:t> of </a:t>
            </a:r>
            <a:r>
              <a:rPr lang="es-ES" altLang="es-ES" sz="1800" dirty="0" err="1"/>
              <a:t>the</a:t>
            </a:r>
            <a:r>
              <a:rPr lang="es-ES" altLang="es-ES" sz="1800" dirty="0"/>
              <a:t> vulnerable </a:t>
            </a:r>
            <a:r>
              <a:rPr lang="es-ES" altLang="es-ES" sz="1800" dirty="0" err="1"/>
              <a:t>asset</a:t>
            </a:r>
            <a:r>
              <a:rPr lang="es-ES" altLang="es-ES" sz="1800" dirty="0"/>
              <a:t> (</a:t>
            </a:r>
            <a:r>
              <a:rPr lang="es-ES" altLang="es-ES" sz="1800" dirty="0" err="1"/>
              <a:t>or</a:t>
            </a:r>
            <a:r>
              <a:rPr lang="es-ES" altLang="es-ES" sz="1800" dirty="0"/>
              <a:t> </a:t>
            </a:r>
            <a:r>
              <a:rPr lang="es-ES" altLang="es-ES" sz="1800" dirty="0" err="1"/>
              <a:t>assets</a:t>
            </a:r>
            <a:r>
              <a:rPr lang="es-ES" altLang="es-ES" sz="1800" dirty="0"/>
              <a:t>) and </a:t>
            </a:r>
            <a:r>
              <a:rPr lang="es-ES" altLang="es-ES" sz="1800" dirty="0" err="1"/>
              <a:t>the</a:t>
            </a:r>
            <a:r>
              <a:rPr lang="es-ES" altLang="es-ES" sz="1800" dirty="0"/>
              <a:t> more </a:t>
            </a:r>
            <a:r>
              <a:rPr lang="es-ES" altLang="es-ES" sz="1800" dirty="0" err="1"/>
              <a:t>frequent</a:t>
            </a:r>
            <a:r>
              <a:rPr lang="es-ES" altLang="es-ES" sz="1800" dirty="0"/>
              <a:t> </a:t>
            </a:r>
            <a:r>
              <a:rPr lang="es-ES" altLang="es-ES" sz="1800" dirty="0" err="1"/>
              <a:t>this</a:t>
            </a:r>
            <a:r>
              <a:rPr lang="es-ES" altLang="es-ES" sz="1800" dirty="0"/>
              <a:t> </a:t>
            </a:r>
            <a:r>
              <a:rPr lang="es-ES" altLang="es-ES" sz="1800" dirty="0" err="1"/>
              <a:t>threat</a:t>
            </a:r>
            <a:r>
              <a:rPr lang="es-ES" altLang="es-ES" sz="1800" dirty="0"/>
              <a:t> </a:t>
            </a:r>
            <a:r>
              <a:rPr lang="es-ES" altLang="es-ES" sz="1800" dirty="0" err="1"/>
              <a:t>occurs</a:t>
            </a:r>
            <a:r>
              <a:rPr lang="es-ES" altLang="es-ES" sz="1800" dirty="0"/>
              <a:t>, </a:t>
            </a:r>
            <a:r>
              <a:rPr lang="es-ES" altLang="es-ES" sz="1800" dirty="0" err="1"/>
              <a:t>the</a:t>
            </a:r>
            <a:r>
              <a:rPr lang="es-ES" altLang="es-ES" sz="1800" dirty="0"/>
              <a:t> </a:t>
            </a:r>
            <a:r>
              <a:rPr lang="es-ES" altLang="es-ES" sz="1800" dirty="0" err="1"/>
              <a:t>greater</a:t>
            </a:r>
            <a:r>
              <a:rPr lang="es-ES" altLang="es-ES" sz="1800" dirty="0"/>
              <a:t> </a:t>
            </a:r>
            <a:r>
              <a:rPr lang="es-ES" altLang="es-ES" sz="1800" dirty="0" err="1"/>
              <a:t>the</a:t>
            </a:r>
            <a:r>
              <a:rPr lang="es-ES" altLang="es-ES" sz="1800" dirty="0"/>
              <a:t> </a:t>
            </a:r>
            <a:r>
              <a:rPr lang="es-ES" altLang="es-ES" sz="1800" dirty="0" err="1"/>
              <a:t>risk</a:t>
            </a:r>
            <a:r>
              <a:rPr lang="es-ES" altLang="es-ES" sz="1800" dirty="0"/>
              <a:t> to </a:t>
            </a:r>
            <a:r>
              <a:rPr lang="es-ES" altLang="es-ES" sz="1800" dirty="0" err="1"/>
              <a:t>the</a:t>
            </a:r>
            <a:r>
              <a:rPr lang="es-ES" altLang="es-ES" sz="1800" dirty="0"/>
              <a:t> </a:t>
            </a:r>
            <a:r>
              <a:rPr lang="es-ES" altLang="es-ES" sz="1800" dirty="0" err="1"/>
              <a:t>business</a:t>
            </a:r>
            <a:r>
              <a:rPr lang="es-ES" altLang="es-ES" sz="1800" dirty="0"/>
              <a:t> </a:t>
            </a:r>
            <a:r>
              <a:rPr lang="es-ES" altLang="es-ES" sz="1800" dirty="0" err="1"/>
              <a:t>that</a:t>
            </a:r>
            <a:r>
              <a:rPr lang="es-ES" altLang="es-ES" sz="1800" dirty="0"/>
              <a:t> </a:t>
            </a:r>
            <a:r>
              <a:rPr lang="es-ES" altLang="es-ES" sz="1800" dirty="0" err="1"/>
              <a:t>our</a:t>
            </a:r>
            <a:r>
              <a:rPr lang="es-ES" altLang="es-ES" sz="1800" dirty="0"/>
              <a:t> </a:t>
            </a:r>
            <a:r>
              <a:rPr lang="es-ES" altLang="es-ES" sz="1800" dirty="0" err="1"/>
              <a:t>application</a:t>
            </a:r>
            <a:r>
              <a:rPr lang="es-ES" altLang="es-ES" sz="1800" dirty="0"/>
              <a:t> </a:t>
            </a:r>
            <a:r>
              <a:rPr lang="es-ES" altLang="es-ES" sz="1800" dirty="0" err="1" smtClean="0"/>
              <a:t>represents</a:t>
            </a:r>
            <a:endParaRPr lang="es-ES" altLang="es-ES" sz="1800" dirty="0" smtClean="0"/>
          </a:p>
          <a:p>
            <a:pPr marL="0" indent="0">
              <a:buNone/>
            </a:pPr>
            <a:r>
              <a:rPr lang="es-ES" sz="1800" dirty="0"/>
              <a:t> </a:t>
            </a:r>
            <a:r>
              <a:rPr lang="es-ES" sz="1800" dirty="0" smtClean="0"/>
              <a:t>   </a:t>
            </a:r>
            <a:r>
              <a:rPr lang="es-ES" sz="1800" dirty="0" err="1" smtClean="0"/>
              <a:t>Better</a:t>
            </a:r>
            <a:r>
              <a:rPr lang="es-ES" sz="1800" dirty="0" smtClean="0"/>
              <a:t> </a:t>
            </a:r>
            <a:r>
              <a:rPr lang="es-ES" sz="1800" dirty="0" err="1" smtClean="0"/>
              <a:t>explained</a:t>
            </a:r>
            <a:r>
              <a:rPr lang="es-ES" sz="1800" dirty="0"/>
              <a:t>:</a:t>
            </a:r>
            <a:endParaRPr lang="en-US" sz="1800" dirty="0"/>
          </a:p>
          <a:p>
            <a:pPr marL="0" indent="0">
              <a:buNone/>
            </a:pPr>
            <a:endParaRPr lang="en-US" sz="1800" b="1" dirty="0"/>
          </a:p>
        </p:txBody>
      </p:sp>
      <p:pic>
        <p:nvPicPr>
          <p:cNvPr id="4" name="Imagen 3"/>
          <p:cNvPicPr>
            <a:picLocks noChangeAspect="1"/>
          </p:cNvPicPr>
          <p:nvPr/>
        </p:nvPicPr>
        <p:blipFill>
          <a:blip r:embed="rId2"/>
          <a:stretch>
            <a:fillRect/>
          </a:stretch>
        </p:blipFill>
        <p:spPr>
          <a:xfrm>
            <a:off x="722243" y="3703512"/>
            <a:ext cx="2352675" cy="1619250"/>
          </a:xfrm>
          <a:prstGeom prst="rect">
            <a:avLst/>
          </a:prstGeom>
        </p:spPr>
      </p:pic>
      <p:pic>
        <p:nvPicPr>
          <p:cNvPr id="6" name="Imagen 5"/>
          <p:cNvPicPr>
            <a:picLocks noChangeAspect="1"/>
          </p:cNvPicPr>
          <p:nvPr/>
        </p:nvPicPr>
        <p:blipFill>
          <a:blip r:embed="rId3"/>
          <a:stretch>
            <a:fillRect/>
          </a:stretch>
        </p:blipFill>
        <p:spPr>
          <a:xfrm>
            <a:off x="4085812" y="3703512"/>
            <a:ext cx="2725570" cy="1619250"/>
          </a:xfrm>
          <a:prstGeom prst="rect">
            <a:avLst/>
          </a:prstGeom>
        </p:spPr>
      </p:pic>
      <p:pic>
        <p:nvPicPr>
          <p:cNvPr id="8" name="Imagen 7"/>
          <p:cNvPicPr>
            <a:picLocks noChangeAspect="1"/>
          </p:cNvPicPr>
          <p:nvPr/>
        </p:nvPicPr>
        <p:blipFill>
          <a:blip r:embed="rId4"/>
          <a:stretch>
            <a:fillRect/>
          </a:stretch>
        </p:blipFill>
        <p:spPr>
          <a:xfrm>
            <a:off x="7822276" y="2975956"/>
            <a:ext cx="3430608" cy="3074363"/>
          </a:xfrm>
          <a:prstGeom prst="rect">
            <a:avLst/>
          </a:prstGeom>
        </p:spPr>
      </p:pic>
      <p:sp>
        <p:nvSpPr>
          <p:cNvPr id="25" name="Rectangle 16"/>
          <p:cNvSpPr>
            <a:spLocks noChangeArrowheads="1"/>
          </p:cNvSpPr>
          <p:nvPr/>
        </p:nvSpPr>
        <p:spPr bwMode="auto">
          <a:xfrm>
            <a:off x="0" y="136267"/>
            <a:ext cx="68930"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smtClean="0">
                <a:ln>
                  <a:noFill/>
                </a:ln>
                <a:solidFill>
                  <a:srgbClr val="212121"/>
                </a:solidFill>
                <a:effectLst/>
                <a:latin typeface="inherit"/>
              </a:rPr>
              <a:t>.</a:t>
            </a:r>
            <a:r>
              <a:rPr kumimoji="0" lang="es-ES" altLang="es-ES" sz="900" b="0" i="0" u="none" strike="noStrike" cap="none" normalizeH="0" baseline="0" dirty="0" smtClean="0">
                <a:ln>
                  <a:noFill/>
                </a:ln>
                <a:solidFill>
                  <a:schemeClr val="tx1"/>
                </a:solidFill>
                <a:effectLst/>
              </a:rPr>
              <a:t> </a:t>
            </a:r>
            <a:endParaRPr kumimoji="0" lang="es-ES" altLang="es-E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3892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5</a:t>
            </a:fld>
            <a:endParaRPr lang="es-ES"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24853" y="794897"/>
            <a:ext cx="10758487" cy="647701"/>
          </a:xfrm>
        </p:spPr>
        <p:txBody>
          <a:bodyPr vert="horz" lIns="91440" tIns="45720" rIns="91440" bIns="45720" rtlCol="0" anchor="ctr">
            <a:normAutofit fontScale="90000"/>
          </a:bodyPr>
          <a:lstStyle/>
          <a:p>
            <a:r>
              <a:rPr lang="en-US" dirty="0" smtClean="0">
                <a:effectLst>
                  <a:outerShdw blurRad="38100" dist="38100" dir="2700000" algn="tl">
                    <a:srgbClr val="000000">
                      <a:alpha val="43137"/>
                    </a:srgbClr>
                  </a:outerShdw>
                </a:effectLst>
              </a:rPr>
              <a:t>How </a:t>
            </a:r>
            <a:r>
              <a:rPr lang="en-US" dirty="0">
                <a:effectLst>
                  <a:outerShdw blurRad="38100" dist="38100" dir="2700000" algn="tl">
                    <a:srgbClr val="000000">
                      <a:alpha val="43137"/>
                    </a:srgbClr>
                  </a:outerShdw>
                </a:effectLst>
              </a:rPr>
              <a:t>much $$$ </a:t>
            </a:r>
            <a:r>
              <a:rPr lang="en-US" dirty="0" smtClean="0">
                <a:effectLst>
                  <a:outerShdw blurRad="38100" dist="38100" dir="2700000" algn="tl">
                    <a:srgbClr val="000000">
                      <a:alpha val="43137"/>
                    </a:srgbClr>
                  </a:outerShdw>
                </a:effectLst>
              </a:rPr>
              <a:t>are</a:t>
            </a:r>
            <a:r>
              <a:rPr lang="en-US" dirty="0" smtClean="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we </a:t>
            </a:r>
            <a:r>
              <a:rPr lang="en-US" dirty="0" smtClean="0">
                <a:effectLst>
                  <a:outerShdw blurRad="38100" dist="38100" dir="2700000" algn="tl">
                    <a:srgbClr val="000000">
                      <a:alpha val="43137"/>
                    </a:srgbClr>
                  </a:outerShdw>
                </a:effectLst>
              </a:rPr>
              <a:t>talking </a:t>
            </a:r>
            <a:r>
              <a:rPr lang="en-US" dirty="0">
                <a:effectLst>
                  <a:outerShdw blurRad="38100" dist="38100" dir="2700000" algn="tl">
                    <a:srgbClr val="000000">
                      <a:alpha val="43137"/>
                    </a:srgbClr>
                  </a:outerShdw>
                </a:effectLst>
              </a:rPr>
              <a:t>about</a:t>
            </a:r>
            <a:r>
              <a:rPr lang="en-U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sp>
        <p:nvSpPr>
          <p:cNvPr id="3" name="Marcador de texto 2"/>
          <p:cNvSpPr>
            <a:spLocks noGrp="1"/>
          </p:cNvSpPr>
          <p:nvPr>
            <p:ph type="body" sz="quarter" idx="4294967295"/>
          </p:nvPr>
        </p:nvSpPr>
        <p:spPr>
          <a:xfrm>
            <a:off x="724853" y="286390"/>
            <a:ext cx="10758488" cy="304800"/>
          </a:xfrm>
        </p:spPr>
        <p:txBody>
          <a:bodyPr>
            <a:normAutofit fontScale="92500" lnSpcReduction="10000"/>
          </a:bodyPr>
          <a:lstStyle/>
          <a:p>
            <a:pPr marL="0" indent="0">
              <a:buNone/>
            </a:pPr>
            <a:r>
              <a:rPr lang="es-ES" sz="1700" dirty="0">
                <a:solidFill>
                  <a:schemeClr val="tx2">
                    <a:lumMod val="75000"/>
                  </a:schemeClr>
                </a:solidFill>
                <a:latin typeface="+mj-lt"/>
              </a:rPr>
              <a:t>I </a:t>
            </a:r>
            <a:r>
              <a:rPr lang="es-ES" sz="1700" dirty="0" err="1">
                <a:solidFill>
                  <a:schemeClr val="tx2">
                    <a:lumMod val="75000"/>
                  </a:schemeClr>
                </a:solidFill>
                <a:latin typeface="+mj-lt"/>
              </a:rPr>
              <a:t>want</a:t>
            </a:r>
            <a:r>
              <a:rPr lang="es-ES" sz="1700" dirty="0">
                <a:solidFill>
                  <a:schemeClr val="tx2">
                    <a:lumMod val="75000"/>
                  </a:schemeClr>
                </a:solidFill>
                <a:latin typeface="+mj-lt"/>
              </a:rPr>
              <a:t> to </a:t>
            </a:r>
            <a:r>
              <a:rPr lang="es-ES" sz="1700" dirty="0" err="1">
                <a:solidFill>
                  <a:schemeClr val="tx2">
                    <a:lumMod val="75000"/>
                  </a:schemeClr>
                </a:solidFill>
                <a:latin typeface="+mj-lt"/>
              </a:rPr>
              <a:t>live</a:t>
            </a:r>
            <a:r>
              <a:rPr lang="es-ES" sz="1700" dirty="0">
                <a:solidFill>
                  <a:schemeClr val="tx2">
                    <a:lumMod val="75000"/>
                  </a:schemeClr>
                </a:solidFill>
                <a:latin typeface="+mj-lt"/>
              </a:rPr>
              <a:t> </a:t>
            </a:r>
            <a:r>
              <a:rPr lang="es-ES" sz="1700" dirty="0" err="1">
                <a:solidFill>
                  <a:schemeClr val="tx2">
                    <a:lumMod val="75000"/>
                  </a:schemeClr>
                </a:solidFill>
                <a:latin typeface="+mj-lt"/>
              </a:rPr>
              <a:t>quiet</a:t>
            </a:r>
            <a:r>
              <a:rPr lang="es-ES" sz="1700" dirty="0">
                <a:solidFill>
                  <a:schemeClr val="tx2">
                    <a:lumMod val="75000"/>
                  </a:schemeClr>
                </a:solidFill>
                <a:latin typeface="+mj-lt"/>
              </a:rPr>
              <a:t> and </a:t>
            </a:r>
            <a:r>
              <a:rPr lang="es-ES" sz="1700" dirty="0" err="1">
                <a:solidFill>
                  <a:schemeClr val="tx2">
                    <a:lumMod val="75000"/>
                  </a:schemeClr>
                </a:solidFill>
                <a:latin typeface="+mj-lt"/>
              </a:rPr>
              <a:t>calm</a:t>
            </a:r>
            <a:endParaRPr lang="es-ES" sz="1700" dirty="0">
              <a:solidFill>
                <a:schemeClr val="tx2">
                  <a:lumMod val="75000"/>
                </a:schemeClr>
              </a:solidFill>
              <a:latin typeface="+mj-lt"/>
            </a:endParaRPr>
          </a:p>
          <a:p>
            <a:pPr marL="0" indent="0">
              <a:buNone/>
            </a:pPr>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713740" y="1545211"/>
            <a:ext cx="10769600" cy="4708525"/>
          </a:xfrm>
        </p:spPr>
        <p:txBody>
          <a:bodyPr>
            <a:noAutofit/>
          </a:bodyPr>
          <a:lstStyle/>
          <a:p>
            <a:endParaRPr lang="es-ES" sz="1800" b="1" dirty="0" smtClean="0"/>
          </a:p>
          <a:p>
            <a:endParaRPr lang="es-ES" sz="1800" b="1" dirty="0"/>
          </a:p>
          <a:p>
            <a:endParaRPr lang="es-ES" sz="1800" b="1" dirty="0" smtClean="0"/>
          </a:p>
          <a:p>
            <a:endParaRPr lang="es-ES" sz="1800" b="1" dirty="0"/>
          </a:p>
          <a:p>
            <a:endParaRPr lang="es-ES" sz="1800" b="1" dirty="0" smtClean="0"/>
          </a:p>
          <a:p>
            <a:endParaRPr lang="es-ES" sz="1800" b="1" dirty="0"/>
          </a:p>
          <a:p>
            <a:endParaRPr lang="es-ES" sz="1800" b="1" dirty="0" smtClean="0"/>
          </a:p>
          <a:p>
            <a:pPr algn="ctr"/>
            <a:endParaRPr lang="es-ES" sz="1800" dirty="0" smtClean="0"/>
          </a:p>
          <a:p>
            <a:pPr algn="ctr"/>
            <a:endParaRPr lang="es-ES" sz="1800" dirty="0"/>
          </a:p>
          <a:p>
            <a:pPr algn="ctr"/>
            <a:endParaRPr lang="es-ES" sz="1800" dirty="0" smtClean="0"/>
          </a:p>
          <a:p>
            <a:pPr algn="ctr"/>
            <a:r>
              <a:rPr lang="en-US" sz="1800" dirty="0"/>
              <a:t>The requirement gathering and design phases are the most </a:t>
            </a:r>
            <a:r>
              <a:rPr lang="en-US" sz="1800" dirty="0" err="1"/>
              <a:t>favourable</a:t>
            </a:r>
            <a:r>
              <a:rPr lang="en-US" sz="1800" dirty="0"/>
              <a:t> to introduce new defects and security problems. In contrast, the average </a:t>
            </a:r>
            <a:r>
              <a:rPr lang="en-US" sz="1800" b="1" dirty="0"/>
              <a:t>cost of the repair during these initial phases is up to 30 times less than in the production phase</a:t>
            </a:r>
            <a:r>
              <a:rPr lang="en-US" sz="1800" dirty="0"/>
              <a:t>. Source</a:t>
            </a:r>
            <a:r>
              <a:rPr lang="es-ES" sz="1800" dirty="0"/>
              <a:t>: NIST (</a:t>
            </a:r>
            <a:r>
              <a:rPr lang="es-ES" sz="1800" u="sng" dirty="0">
                <a:hlinkClick r:id="rId2"/>
              </a:rPr>
              <a:t>https://www.nist.gov/</a:t>
            </a:r>
            <a:r>
              <a:rPr lang="es-ES" sz="1800" dirty="0"/>
              <a:t> )</a:t>
            </a:r>
          </a:p>
          <a:p>
            <a:endParaRPr lang="es-ES" sz="1800" b="1" dirty="0"/>
          </a:p>
        </p:txBody>
      </p:sp>
      <p:pic>
        <p:nvPicPr>
          <p:cNvPr id="10" name="Imagen 9"/>
          <p:cNvPicPr/>
          <p:nvPr/>
        </p:nvPicPr>
        <p:blipFill>
          <a:blip r:embed="rId3"/>
          <a:stretch>
            <a:fillRect/>
          </a:stretch>
        </p:blipFill>
        <p:spPr>
          <a:xfrm>
            <a:off x="1554532" y="1468192"/>
            <a:ext cx="3999181" cy="3488935"/>
          </a:xfrm>
          <a:prstGeom prst="rect">
            <a:avLst/>
          </a:prstGeom>
        </p:spPr>
      </p:pic>
      <p:pic>
        <p:nvPicPr>
          <p:cNvPr id="4" name="Imagen 3"/>
          <p:cNvPicPr>
            <a:picLocks noChangeAspect="1"/>
          </p:cNvPicPr>
          <p:nvPr/>
        </p:nvPicPr>
        <p:blipFill>
          <a:blip r:embed="rId4"/>
          <a:stretch>
            <a:fillRect/>
          </a:stretch>
        </p:blipFill>
        <p:spPr>
          <a:xfrm>
            <a:off x="6397220" y="1621985"/>
            <a:ext cx="4667250" cy="3181350"/>
          </a:xfrm>
          <a:prstGeom prst="rect">
            <a:avLst/>
          </a:prstGeom>
        </p:spPr>
      </p:pic>
    </p:spTree>
    <p:extLst>
      <p:ext uri="{BB962C8B-B14F-4D97-AF65-F5344CB8AC3E}">
        <p14:creationId xmlns:p14="http://schemas.microsoft.com/office/powerpoint/2010/main" val="245863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6</a:t>
            </a:fld>
            <a:endParaRPr lang="es-ES"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860969" y="774169"/>
            <a:ext cx="10758487" cy="612775"/>
          </a:xfrm>
        </p:spPr>
        <p:txBody>
          <a:bodyPr>
            <a:normAutofit fontScale="90000"/>
          </a:bodyPr>
          <a:lstStyle/>
          <a:p>
            <a:r>
              <a:rPr lang="es-ES" dirty="0" err="1" smtClean="0">
                <a:effectLst>
                  <a:outerShdw blurRad="38100" dist="38100" dir="2700000" algn="tl">
                    <a:srgbClr val="000000">
                      <a:alpha val="43137"/>
                    </a:srgbClr>
                  </a:outerShdw>
                </a:effectLst>
              </a:rPr>
              <a:t>What</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about</a:t>
            </a:r>
            <a:r>
              <a:rPr lang="es-ES" dirty="0" smtClean="0">
                <a:effectLst>
                  <a:outerShdw blurRad="38100" dist="38100" dir="2700000" algn="tl">
                    <a:srgbClr val="000000">
                      <a:alpha val="43137"/>
                    </a:srgbClr>
                  </a:outerShdw>
                </a:effectLst>
              </a:rPr>
              <a:t> </a:t>
            </a:r>
            <a:r>
              <a:rPr lang="es-ES" dirty="0" err="1">
                <a:effectLst>
                  <a:outerShdw blurRad="38100" dist="38100" dir="2700000" algn="tl">
                    <a:srgbClr val="000000">
                      <a:alpha val="43137"/>
                    </a:srgbClr>
                  </a:outerShdw>
                </a:effectLst>
              </a:rPr>
              <a:t>the</a:t>
            </a:r>
            <a:r>
              <a:rPr lang="es-ES" dirty="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industry</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sp>
        <p:nvSpPr>
          <p:cNvPr id="4" name="Marcador de texto 3"/>
          <p:cNvSpPr>
            <a:spLocks noGrp="1"/>
          </p:cNvSpPr>
          <p:nvPr>
            <p:ph type="body" sz="quarter" idx="4294967295"/>
          </p:nvPr>
        </p:nvSpPr>
        <p:spPr>
          <a:xfrm>
            <a:off x="711024" y="362292"/>
            <a:ext cx="10758488" cy="304800"/>
          </a:xfrm>
        </p:spPr>
        <p:txBody>
          <a:bodyPr>
            <a:noAutofit/>
          </a:bodyPr>
          <a:lstStyle/>
          <a:p>
            <a:pPr marL="0" indent="0">
              <a:buNone/>
            </a:pPr>
            <a:r>
              <a:rPr lang="en-US" sz="1600" dirty="0">
                <a:solidFill>
                  <a:schemeClr val="tx2">
                    <a:lumMod val="75000"/>
                  </a:schemeClr>
                </a:solidFill>
                <a:latin typeface="+mj-lt"/>
              </a:rPr>
              <a:t>What model and what for?</a:t>
            </a:r>
            <a:endParaRPr lang="es-ES" sz="1600" dirty="0">
              <a:solidFill>
                <a:schemeClr val="tx2">
                  <a:lumMod val="75000"/>
                </a:schemeClr>
              </a:solidFill>
              <a:latin typeface="+mj-lt"/>
            </a:endParaRPr>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506017" y="1485125"/>
            <a:ext cx="10769600" cy="4495800"/>
          </a:xfrm>
          <a:effectLst>
            <a:outerShdw blurRad="241300" dist="101600" dir="5400000" algn="ctr" rotWithShape="0">
              <a:srgbClr val="000000">
                <a:alpha val="87000"/>
              </a:srgbClr>
            </a:outerShdw>
            <a:softEdge rad="0"/>
          </a:effectLst>
        </p:spPr>
        <p:txBody>
          <a:bodyPr>
            <a:noAutofit/>
          </a:bodyPr>
          <a:lstStyle/>
          <a:p>
            <a:endParaRPr lang="es-ES" sz="1800" b="1" dirty="0" smtClean="0"/>
          </a:p>
          <a:p>
            <a:endParaRPr lang="es-ES" sz="1800" b="1" dirty="0" smtClean="0"/>
          </a:p>
          <a:p>
            <a:endParaRPr lang="es-ES" sz="1800" b="1" dirty="0" smtClean="0"/>
          </a:p>
          <a:p>
            <a:endParaRPr lang="es-ES" sz="1800" b="1" dirty="0" smtClean="0"/>
          </a:p>
          <a:p>
            <a:endParaRPr lang="es-ES" sz="1800" b="1" dirty="0" smtClean="0"/>
          </a:p>
          <a:p>
            <a:endParaRPr lang="es-ES" sz="1800" b="1" dirty="0" smtClean="0"/>
          </a:p>
          <a:p>
            <a:endParaRPr lang="es-ES" sz="1800" b="1" dirty="0" smtClean="0"/>
          </a:p>
        </p:txBody>
      </p:sp>
      <p:pic>
        <p:nvPicPr>
          <p:cNvPr id="3" name="Imagen 2"/>
          <p:cNvPicPr>
            <a:picLocks noChangeAspect="1"/>
          </p:cNvPicPr>
          <p:nvPr/>
        </p:nvPicPr>
        <p:blipFill>
          <a:blip r:embed="rId2"/>
          <a:stretch>
            <a:fillRect/>
          </a:stretch>
        </p:blipFill>
        <p:spPr>
          <a:xfrm>
            <a:off x="766888" y="1687880"/>
            <a:ext cx="4140485" cy="1252063"/>
          </a:xfrm>
          <a:prstGeom prst="rect">
            <a:avLst/>
          </a:prstGeom>
          <a:ln>
            <a:noFill/>
          </a:ln>
          <a:effectLst>
            <a:outerShdw blurRad="292100" dist="139700" dir="2700000" algn="tl" rotWithShape="0">
              <a:srgbClr val="333333">
                <a:alpha val="65000"/>
              </a:srgbClr>
            </a:outerShdw>
          </a:effectLst>
        </p:spPr>
      </p:pic>
      <p:pic>
        <p:nvPicPr>
          <p:cNvPr id="6" name="Imagen 5"/>
          <p:cNvPicPr>
            <a:picLocks noChangeAspect="1"/>
          </p:cNvPicPr>
          <p:nvPr/>
        </p:nvPicPr>
        <p:blipFill>
          <a:blip r:embed="rId3"/>
          <a:stretch>
            <a:fillRect/>
          </a:stretch>
        </p:blipFill>
        <p:spPr>
          <a:xfrm>
            <a:off x="7222220" y="1578931"/>
            <a:ext cx="3629357" cy="1434142"/>
          </a:xfrm>
          <a:prstGeom prst="rect">
            <a:avLst/>
          </a:prstGeom>
          <a:effectLst>
            <a:outerShdw blurRad="241300" dist="101600" dir="5400000" algn="ctr" rotWithShape="0">
              <a:srgbClr val="000000">
                <a:alpha val="87000"/>
              </a:srgbClr>
            </a:outerShdw>
            <a:softEdge rad="0"/>
          </a:effectLst>
        </p:spPr>
      </p:pic>
      <p:pic>
        <p:nvPicPr>
          <p:cNvPr id="9" name="Imagen 8"/>
          <p:cNvPicPr>
            <a:picLocks noChangeAspect="1"/>
          </p:cNvPicPr>
          <p:nvPr/>
        </p:nvPicPr>
        <p:blipFill>
          <a:blip r:embed="rId4"/>
          <a:stretch>
            <a:fillRect/>
          </a:stretch>
        </p:blipFill>
        <p:spPr>
          <a:xfrm>
            <a:off x="6566942" y="3504842"/>
            <a:ext cx="4939915" cy="849210"/>
          </a:xfrm>
          <a:prstGeom prst="rect">
            <a:avLst/>
          </a:prstGeom>
        </p:spPr>
      </p:pic>
      <p:pic>
        <p:nvPicPr>
          <p:cNvPr id="12" name="Imagen 11"/>
          <p:cNvPicPr>
            <a:picLocks noChangeAspect="1"/>
          </p:cNvPicPr>
          <p:nvPr/>
        </p:nvPicPr>
        <p:blipFill>
          <a:blip r:embed="rId5"/>
          <a:stretch>
            <a:fillRect/>
          </a:stretch>
        </p:blipFill>
        <p:spPr>
          <a:xfrm>
            <a:off x="711024" y="3302592"/>
            <a:ext cx="5179793" cy="606642"/>
          </a:xfrm>
          <a:prstGeom prst="rect">
            <a:avLst/>
          </a:prstGeom>
        </p:spPr>
      </p:pic>
      <p:pic>
        <p:nvPicPr>
          <p:cNvPr id="13" name="Imagen 12"/>
          <p:cNvPicPr>
            <a:picLocks noChangeAspect="1"/>
          </p:cNvPicPr>
          <p:nvPr/>
        </p:nvPicPr>
        <p:blipFill>
          <a:blip r:embed="rId6"/>
          <a:stretch>
            <a:fillRect/>
          </a:stretch>
        </p:blipFill>
        <p:spPr>
          <a:xfrm>
            <a:off x="6566942" y="3011081"/>
            <a:ext cx="4783720" cy="534888"/>
          </a:xfrm>
          <a:prstGeom prst="rect">
            <a:avLst/>
          </a:prstGeom>
        </p:spPr>
      </p:pic>
      <p:sp>
        <p:nvSpPr>
          <p:cNvPr id="21" name="Rectángulo 20"/>
          <p:cNvSpPr/>
          <p:nvPr/>
        </p:nvSpPr>
        <p:spPr>
          <a:xfrm>
            <a:off x="6914816" y="5857815"/>
            <a:ext cx="6096000" cy="246221"/>
          </a:xfrm>
          <a:prstGeom prst="rect">
            <a:avLst/>
          </a:prstGeom>
        </p:spPr>
        <p:txBody>
          <a:bodyPr>
            <a:spAutoFit/>
          </a:bodyPr>
          <a:lstStyle/>
          <a:p>
            <a:r>
              <a:rPr lang="es-ES" sz="1000" dirty="0">
                <a:hlinkClick r:id="rId7"/>
              </a:rPr>
              <a:t>https://</a:t>
            </a:r>
            <a:r>
              <a:rPr lang="es-ES" sz="1000" dirty="0" smtClean="0">
                <a:hlinkClick r:id="rId7"/>
              </a:rPr>
              <a:t>www.sans.org/top25-software-errors</a:t>
            </a:r>
            <a:r>
              <a:rPr lang="es-ES" sz="1000" dirty="0" smtClean="0"/>
              <a:t>  </a:t>
            </a:r>
            <a:endParaRPr lang="es-ES" sz="1000" dirty="0"/>
          </a:p>
        </p:txBody>
      </p:sp>
      <p:pic>
        <p:nvPicPr>
          <p:cNvPr id="15" name="Imagen 14"/>
          <p:cNvPicPr>
            <a:picLocks noChangeAspect="1"/>
          </p:cNvPicPr>
          <p:nvPr/>
        </p:nvPicPr>
        <p:blipFill>
          <a:blip r:embed="rId8"/>
          <a:stretch>
            <a:fillRect/>
          </a:stretch>
        </p:blipFill>
        <p:spPr>
          <a:xfrm>
            <a:off x="6886916" y="4872533"/>
            <a:ext cx="4143771" cy="972058"/>
          </a:xfrm>
          <a:prstGeom prst="rect">
            <a:avLst/>
          </a:prstGeom>
          <a:ln>
            <a:noFill/>
          </a:ln>
          <a:effectLst>
            <a:outerShdw blurRad="292100" dist="139700" dir="2700000" algn="tl" rotWithShape="0">
              <a:srgbClr val="333333">
                <a:alpha val="65000"/>
              </a:srgbClr>
            </a:outerShdw>
          </a:effectLst>
        </p:spPr>
      </p:pic>
      <p:pic>
        <p:nvPicPr>
          <p:cNvPr id="10" name="Imagen 9"/>
          <p:cNvPicPr>
            <a:picLocks noChangeAspect="1"/>
          </p:cNvPicPr>
          <p:nvPr/>
        </p:nvPicPr>
        <p:blipFill>
          <a:blip r:embed="rId9"/>
          <a:stretch>
            <a:fillRect/>
          </a:stretch>
        </p:blipFill>
        <p:spPr>
          <a:xfrm>
            <a:off x="1420398" y="2921949"/>
            <a:ext cx="2761503" cy="333808"/>
          </a:xfrm>
          <a:prstGeom prst="rect">
            <a:avLst/>
          </a:prstGeom>
        </p:spPr>
      </p:pic>
      <p:pic>
        <p:nvPicPr>
          <p:cNvPr id="22" name="Imagen 21"/>
          <p:cNvPicPr>
            <a:picLocks noChangeAspect="1"/>
          </p:cNvPicPr>
          <p:nvPr/>
        </p:nvPicPr>
        <p:blipFill>
          <a:blip r:embed="rId10"/>
          <a:stretch>
            <a:fillRect/>
          </a:stretch>
        </p:blipFill>
        <p:spPr>
          <a:xfrm rot="20865195">
            <a:off x="9291199" y="1149328"/>
            <a:ext cx="1343233" cy="569080"/>
          </a:xfrm>
          <a:prstGeom prst="rect">
            <a:avLst/>
          </a:prstGeom>
        </p:spPr>
      </p:pic>
      <p:sp>
        <p:nvSpPr>
          <p:cNvPr id="8" name="Rectángulo 7"/>
          <p:cNvSpPr/>
          <p:nvPr/>
        </p:nvSpPr>
        <p:spPr>
          <a:xfrm>
            <a:off x="711024" y="5854977"/>
            <a:ext cx="3164649" cy="246221"/>
          </a:xfrm>
          <a:prstGeom prst="rect">
            <a:avLst/>
          </a:prstGeom>
        </p:spPr>
        <p:txBody>
          <a:bodyPr wrap="none">
            <a:spAutoFit/>
          </a:bodyPr>
          <a:lstStyle/>
          <a:p>
            <a:r>
              <a:rPr lang="es-ES" sz="1000" dirty="0">
                <a:hlinkClick r:id="rId11"/>
              </a:rPr>
              <a:t>https://</a:t>
            </a:r>
            <a:r>
              <a:rPr lang="es-ES" sz="1000" dirty="0" smtClean="0">
                <a:hlinkClick r:id="rId11"/>
              </a:rPr>
              <a:t>ieeexplore.ieee.org/abstract/document/5234695</a:t>
            </a:r>
            <a:r>
              <a:rPr lang="es-ES" sz="1000" dirty="0" smtClean="0"/>
              <a:t> </a:t>
            </a:r>
            <a:endParaRPr lang="es-ES" sz="1000" dirty="0"/>
          </a:p>
        </p:txBody>
      </p:sp>
      <p:pic>
        <p:nvPicPr>
          <p:cNvPr id="11" name="Imagen 10"/>
          <p:cNvPicPr>
            <a:picLocks noChangeAspect="1"/>
          </p:cNvPicPr>
          <p:nvPr/>
        </p:nvPicPr>
        <p:blipFill>
          <a:blip r:embed="rId12"/>
          <a:stretch>
            <a:fillRect/>
          </a:stretch>
        </p:blipFill>
        <p:spPr>
          <a:xfrm>
            <a:off x="711024" y="4172879"/>
            <a:ext cx="3962576" cy="1671712"/>
          </a:xfrm>
          <a:prstGeom prst="rect">
            <a:avLst/>
          </a:prstGeom>
          <a:ln>
            <a:noFill/>
          </a:ln>
          <a:effectLst>
            <a:outerShdw blurRad="292100" dist="139700" dir="2700000" algn="tl" rotWithShape="0">
              <a:srgbClr val="333333">
                <a:alpha val="65000"/>
              </a:srgbClr>
            </a:outerShdw>
          </a:effectLst>
        </p:spPr>
      </p:pic>
      <p:pic>
        <p:nvPicPr>
          <p:cNvPr id="14" name="Imagen 13"/>
          <p:cNvPicPr>
            <a:picLocks noChangeAspect="1"/>
          </p:cNvPicPr>
          <p:nvPr/>
        </p:nvPicPr>
        <p:blipFill>
          <a:blip r:embed="rId13"/>
          <a:stretch>
            <a:fillRect/>
          </a:stretch>
        </p:blipFill>
        <p:spPr>
          <a:xfrm>
            <a:off x="6798180" y="1308617"/>
            <a:ext cx="2556993" cy="292989"/>
          </a:xfrm>
          <a:prstGeom prst="rect">
            <a:avLst/>
          </a:prstGeom>
        </p:spPr>
      </p:pic>
    </p:spTree>
    <p:extLst>
      <p:ext uri="{BB962C8B-B14F-4D97-AF65-F5344CB8AC3E}">
        <p14:creationId xmlns:p14="http://schemas.microsoft.com/office/powerpoint/2010/main" val="768201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7</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644350" y="1383599"/>
            <a:ext cx="10825162" cy="5337875"/>
          </a:xfrm>
        </p:spPr>
        <p:txBody>
          <a:bodyPr>
            <a:noAutofit/>
          </a:bodyPr>
          <a:lstStyle/>
          <a:p>
            <a:pPr marL="0" indent="0">
              <a:buNone/>
            </a:pPr>
            <a:endParaRPr lang="es-ES" b="1" dirty="0" smtClean="0"/>
          </a:p>
          <a:p>
            <a:pPr marL="457200" lvl="1" indent="0">
              <a:buNone/>
            </a:pPr>
            <a:endParaRPr lang="es-ES" sz="1400" b="1" dirty="0"/>
          </a:p>
          <a:p>
            <a:pPr marL="0" indent="0">
              <a:buNone/>
            </a:pPr>
            <a:r>
              <a:rPr lang="es-ES" sz="1800" dirty="0" smtClean="0">
                <a:effectLst>
                  <a:outerShdw blurRad="38100" dist="38100" dir="2700000" algn="tl">
                    <a:srgbClr val="000000">
                      <a:alpha val="43137"/>
                    </a:srgbClr>
                  </a:outerShdw>
                </a:effectLst>
              </a:rPr>
              <a:t>                                                                                                 </a:t>
            </a:r>
          </a:p>
          <a:p>
            <a:pPr marL="0" indent="0">
              <a:buNone/>
            </a:pPr>
            <a:endParaRPr lang="es-ES" sz="1800" dirty="0">
              <a:solidFill>
                <a:schemeClr val="accent1"/>
              </a:solidFill>
              <a:effectLst>
                <a:outerShdw blurRad="38100" dist="38100" dir="2700000" algn="tl">
                  <a:srgbClr val="000000">
                    <a:alpha val="43137"/>
                  </a:srgbClr>
                </a:outerShdw>
              </a:effectLst>
              <a:latin typeface="+mj-lt"/>
              <a:ea typeface="+mj-ea"/>
              <a:cs typeface="+mj-cs"/>
            </a:endParaRPr>
          </a:p>
          <a:p>
            <a:pPr marL="0" indent="0">
              <a:buNone/>
            </a:pPr>
            <a:endParaRPr lang="es-ES" sz="1800" dirty="0" smtClean="0">
              <a:solidFill>
                <a:schemeClr val="accent1"/>
              </a:solidFill>
              <a:effectLst>
                <a:outerShdw blurRad="38100" dist="38100" dir="2700000" algn="tl">
                  <a:srgbClr val="000000">
                    <a:alpha val="43137"/>
                  </a:srgbClr>
                </a:outerShdw>
              </a:effectLst>
              <a:latin typeface="+mj-lt"/>
              <a:ea typeface="+mj-ea"/>
              <a:cs typeface="+mj-cs"/>
            </a:endParaRPr>
          </a:p>
          <a:p>
            <a:pPr marL="0" indent="0">
              <a:buNone/>
            </a:pPr>
            <a:r>
              <a:rPr lang="es-ES" sz="1800" dirty="0">
                <a:solidFill>
                  <a:schemeClr val="accent1"/>
                </a:solidFill>
                <a:effectLst>
                  <a:outerShdw blurRad="38100" dist="38100" dir="2700000" algn="tl">
                    <a:srgbClr val="000000">
                      <a:alpha val="43137"/>
                    </a:srgbClr>
                  </a:outerShdw>
                </a:effectLst>
                <a:latin typeface="+mj-lt"/>
                <a:ea typeface="+mj-ea"/>
                <a:cs typeface="+mj-cs"/>
              </a:rPr>
              <a:t>	</a:t>
            </a:r>
            <a:r>
              <a:rPr lang="es-ES" sz="1800" dirty="0" smtClean="0">
                <a:solidFill>
                  <a:schemeClr val="accent1"/>
                </a:solidFill>
                <a:effectLst>
                  <a:outerShdw blurRad="38100" dist="38100" dir="2700000" algn="tl">
                    <a:srgbClr val="000000">
                      <a:alpha val="43137"/>
                    </a:srgbClr>
                  </a:outerShdw>
                </a:effectLst>
                <a:latin typeface="+mj-lt"/>
                <a:ea typeface="+mj-ea"/>
                <a:cs typeface="+mj-cs"/>
              </a:rPr>
              <a:t>					     </a:t>
            </a:r>
          </a:p>
          <a:p>
            <a:pPr marL="0" indent="0">
              <a:buNone/>
            </a:pPr>
            <a:endParaRPr lang="es-ES" sz="1800" dirty="0">
              <a:solidFill>
                <a:schemeClr val="accent1"/>
              </a:solidFill>
              <a:effectLst>
                <a:outerShdw blurRad="38100" dist="38100" dir="2700000" algn="tl">
                  <a:srgbClr val="000000">
                    <a:alpha val="43137"/>
                  </a:srgbClr>
                </a:outerShdw>
              </a:effectLst>
              <a:latin typeface="+mj-lt"/>
              <a:ea typeface="+mj-ea"/>
              <a:cs typeface="+mj-cs"/>
            </a:endParaRPr>
          </a:p>
          <a:p>
            <a:pPr marL="0" indent="0">
              <a:buNone/>
            </a:pPr>
            <a:r>
              <a:rPr lang="es-ES" sz="1800" b="1" dirty="0" smtClean="0">
                <a:solidFill>
                  <a:schemeClr val="accent1"/>
                </a:solidFill>
                <a:effectLst>
                  <a:outerShdw blurRad="38100" dist="38100" dir="2700000" algn="tl">
                    <a:srgbClr val="000000">
                      <a:alpha val="43137"/>
                    </a:srgbClr>
                  </a:outerShdw>
                </a:effectLst>
                <a:latin typeface="+mj-lt"/>
                <a:ea typeface="+mj-ea"/>
                <a:cs typeface="+mj-cs"/>
              </a:rPr>
              <a:t>						    </a:t>
            </a:r>
            <a:r>
              <a:rPr lang="es-ES" sz="8800" b="1" dirty="0" smtClean="0">
                <a:solidFill>
                  <a:srgbClr val="FF0000"/>
                </a:solidFill>
                <a:effectLst>
                  <a:outerShdw blurRad="38100" dist="38100" dir="2700000" algn="tl">
                    <a:srgbClr val="000000">
                      <a:alpha val="43137"/>
                    </a:srgbClr>
                  </a:outerShdw>
                </a:effectLst>
                <a:latin typeface="+mj-lt"/>
                <a:ea typeface="+mj-ea"/>
                <a:cs typeface="+mj-cs"/>
              </a:rPr>
              <a:t>←</a:t>
            </a:r>
            <a:endParaRPr lang="es-ES" sz="8800" b="1" dirty="0">
              <a:solidFill>
                <a:srgbClr val="FF0000"/>
              </a:solidFill>
              <a:effectLst>
                <a:outerShdw blurRad="38100" dist="38100" dir="2700000" algn="tl">
                  <a:srgbClr val="000000">
                    <a:alpha val="43137"/>
                  </a:srgbClr>
                </a:outerShdw>
              </a:effectLst>
              <a:latin typeface="+mj-lt"/>
              <a:ea typeface="+mj-ea"/>
              <a:cs typeface="+mj-cs"/>
            </a:endParaRPr>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677687" y="718195"/>
            <a:ext cx="10758488" cy="612775"/>
          </a:xfrm>
        </p:spPr>
        <p:txBody>
          <a:bodyPr vert="horz" lIns="91440" tIns="45720" rIns="91440" bIns="45720" rtlCol="0" anchor="ctr">
            <a:normAutofit fontScale="90000"/>
          </a:bodyPr>
          <a:lstStyle/>
          <a:p>
            <a:r>
              <a:rPr lang="es-ES" dirty="0" smtClean="0">
                <a:effectLst>
                  <a:outerShdw blurRad="38100" dist="38100" dir="2700000" algn="tl">
                    <a:srgbClr val="000000">
                      <a:alpha val="43137"/>
                    </a:srgbClr>
                  </a:outerShdw>
                </a:effectLst>
              </a:rPr>
              <a:t>And </a:t>
            </a:r>
            <a:r>
              <a:rPr lang="es-ES" dirty="0" err="1" smtClean="0">
                <a:effectLst>
                  <a:outerShdw blurRad="38100" dist="38100" dir="2700000" algn="tl">
                    <a:srgbClr val="000000">
                      <a:alpha val="43137"/>
                    </a:srgbClr>
                  </a:outerShdw>
                </a:effectLst>
              </a:rPr>
              <a:t>your</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corporate</a:t>
            </a:r>
            <a:r>
              <a:rPr lang="es-ES" dirty="0" smtClean="0">
                <a:effectLst>
                  <a:outerShdw blurRad="38100" dist="38100" dir="2700000" algn="tl">
                    <a:srgbClr val="000000">
                      <a:alpha val="43137"/>
                    </a:srgbClr>
                  </a:outerShdw>
                </a:effectLst>
              </a:rPr>
              <a:t> </a:t>
            </a:r>
            <a:r>
              <a:rPr lang="es-ES" dirty="0" err="1" smtClean="0">
                <a:effectLst>
                  <a:outerShdw blurRad="38100" dist="38100" dir="2700000" algn="tl">
                    <a:srgbClr val="000000">
                      <a:alpha val="43137"/>
                    </a:srgbClr>
                  </a:outerShdw>
                </a:effectLst>
              </a:rPr>
              <a:t>policies</a:t>
            </a:r>
            <a:r>
              <a:rPr lang="es-ES" dirty="0" smtClean="0">
                <a:effectLst>
                  <a:outerShdw blurRad="38100" dist="38100" dir="2700000" algn="tl">
                    <a:srgbClr val="000000">
                      <a:alpha val="43137"/>
                    </a:srgbClr>
                  </a:outerShdw>
                </a:effectLst>
              </a:rPr>
              <a:t>?</a:t>
            </a:r>
            <a:endParaRPr lang="es-ES" dirty="0">
              <a:effectLst>
                <a:outerShdw blurRad="38100" dist="38100" dir="2700000" algn="tl">
                  <a:srgbClr val="000000">
                    <a:alpha val="43137"/>
                  </a:srgbClr>
                </a:outerShdw>
              </a:effectLst>
            </a:endParaRPr>
          </a:p>
        </p:txBody>
      </p:sp>
      <p:sp>
        <p:nvSpPr>
          <p:cNvPr id="11"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lvl="1"/>
            <a:r>
              <a:rPr lang="es-ES" sz="1800" b="1" dirty="0" err="1" smtClean="0"/>
              <a:t>Talk</a:t>
            </a:r>
            <a:r>
              <a:rPr lang="es-ES" sz="1800" b="1" dirty="0" smtClean="0"/>
              <a:t> </a:t>
            </a:r>
            <a:r>
              <a:rPr lang="es-ES" sz="1800" b="1" dirty="0" smtClean="0"/>
              <a:t>to </a:t>
            </a:r>
            <a:r>
              <a:rPr lang="es-ES" sz="1800" b="1" dirty="0" err="1" smtClean="0"/>
              <a:t>your</a:t>
            </a:r>
            <a:r>
              <a:rPr lang="es-ES" sz="1800" b="1" dirty="0" smtClean="0"/>
              <a:t> </a:t>
            </a:r>
            <a:r>
              <a:rPr lang="es-ES" sz="1800" b="1" dirty="0" smtClean="0"/>
              <a:t>Management and </a:t>
            </a:r>
            <a:r>
              <a:rPr lang="es-ES" sz="1800" b="1" dirty="0" err="1" smtClean="0"/>
              <a:t>business</a:t>
            </a:r>
            <a:r>
              <a:rPr lang="es-ES" sz="1800" b="1" dirty="0" smtClean="0"/>
              <a:t> división </a:t>
            </a:r>
          </a:p>
          <a:p>
            <a:pPr lvl="1"/>
            <a:r>
              <a:rPr lang="es-ES" sz="1800" b="1" dirty="0" err="1" smtClean="0"/>
              <a:t>Talk</a:t>
            </a:r>
            <a:r>
              <a:rPr lang="es-ES" sz="1800" b="1" dirty="0" smtClean="0"/>
              <a:t> </a:t>
            </a:r>
            <a:r>
              <a:rPr lang="es-ES" sz="1800" b="1" dirty="0"/>
              <a:t>to </a:t>
            </a:r>
            <a:r>
              <a:rPr lang="es-ES" sz="1800" b="1" dirty="0" err="1"/>
              <a:t>your</a:t>
            </a:r>
            <a:r>
              <a:rPr lang="es-ES" sz="1800" b="1" dirty="0"/>
              <a:t> CIO/CISO </a:t>
            </a:r>
            <a:endParaRPr lang="es-ES" sz="1800" b="1" dirty="0" smtClean="0"/>
          </a:p>
          <a:p>
            <a:pPr lvl="1"/>
            <a:r>
              <a:rPr lang="es-ES" sz="1800" b="1" dirty="0" err="1" smtClean="0"/>
              <a:t>Establish</a:t>
            </a:r>
            <a:r>
              <a:rPr lang="es-ES" sz="1800" b="1" dirty="0" smtClean="0"/>
              <a:t> </a:t>
            </a:r>
            <a:r>
              <a:rPr lang="es-ES" sz="1800" b="1" dirty="0"/>
              <a:t>a </a:t>
            </a:r>
            <a:r>
              <a:rPr lang="es-ES" sz="1800" b="1" dirty="0" smtClean="0"/>
              <a:t>(</a:t>
            </a:r>
            <a:r>
              <a:rPr lang="es-ES" sz="1800" b="1" dirty="0" err="1" smtClean="0"/>
              <a:t>risk</a:t>
            </a:r>
            <a:r>
              <a:rPr lang="es-ES" sz="1800" b="1" dirty="0" smtClean="0"/>
              <a:t> </a:t>
            </a:r>
            <a:r>
              <a:rPr lang="es-ES" sz="1800" b="1" dirty="0" err="1" smtClean="0"/>
              <a:t>based</a:t>
            </a:r>
            <a:r>
              <a:rPr lang="es-ES" sz="1800" b="1" dirty="0" smtClean="0"/>
              <a:t>) </a:t>
            </a:r>
            <a:r>
              <a:rPr lang="es-ES" sz="1800" b="1" dirty="0" err="1" smtClean="0"/>
              <a:t>starting</a:t>
            </a:r>
            <a:r>
              <a:rPr lang="es-ES" sz="1800" b="1" dirty="0" smtClean="0"/>
              <a:t> </a:t>
            </a:r>
            <a:r>
              <a:rPr lang="es-ES" sz="1800" b="1" dirty="0" err="1" smtClean="0"/>
              <a:t>point</a:t>
            </a:r>
            <a:r>
              <a:rPr lang="es-ES" sz="1800" b="1" dirty="0" smtClean="0"/>
              <a:t> </a:t>
            </a:r>
            <a:r>
              <a:rPr lang="es-ES" sz="1800" b="1" dirty="0" err="1" smtClean="0"/>
              <a:t>for</a:t>
            </a:r>
            <a:r>
              <a:rPr lang="es-ES" sz="1800" b="1" dirty="0" smtClean="0"/>
              <a:t> </a:t>
            </a:r>
            <a:r>
              <a:rPr lang="es-ES" sz="1800" b="1" dirty="0" err="1" smtClean="0"/>
              <a:t>your</a:t>
            </a:r>
            <a:r>
              <a:rPr lang="es-ES" sz="1800" b="1" dirty="0" smtClean="0"/>
              <a:t> SDLC</a:t>
            </a:r>
          </a:p>
          <a:p>
            <a:pPr lvl="1"/>
            <a:r>
              <a:rPr lang="es-ES" sz="1800" b="1" i="1" dirty="0" smtClean="0"/>
              <a:t>Security </a:t>
            </a:r>
            <a:r>
              <a:rPr lang="es-ES" sz="1800" b="1" i="1" dirty="0" err="1" smtClean="0"/>
              <a:t>effort</a:t>
            </a:r>
            <a:r>
              <a:rPr lang="es-ES" sz="1800" b="1" i="1" dirty="0" smtClean="0"/>
              <a:t> </a:t>
            </a:r>
            <a:r>
              <a:rPr lang="es-ES" sz="1800" b="1" dirty="0" smtClean="0"/>
              <a:t>= </a:t>
            </a:r>
            <a:r>
              <a:rPr lang="es-ES" sz="1800" b="1" dirty="0" err="1" smtClean="0"/>
              <a:t>Standarized</a:t>
            </a:r>
            <a:r>
              <a:rPr lang="es-ES" sz="1800" b="1" dirty="0" smtClean="0"/>
              <a:t> </a:t>
            </a:r>
            <a:r>
              <a:rPr lang="es-ES" sz="1800" b="1" dirty="0" err="1"/>
              <a:t>Requirements</a:t>
            </a:r>
            <a:endParaRPr lang="es-ES" sz="1800" b="1" dirty="0"/>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pic>
        <p:nvPicPr>
          <p:cNvPr id="8" name="Imagen 7"/>
          <p:cNvPicPr>
            <a:picLocks noChangeAspect="1"/>
          </p:cNvPicPr>
          <p:nvPr/>
        </p:nvPicPr>
        <p:blipFill>
          <a:blip r:embed="rId2"/>
          <a:stretch>
            <a:fillRect/>
          </a:stretch>
        </p:blipFill>
        <p:spPr>
          <a:xfrm>
            <a:off x="807478" y="3314701"/>
            <a:ext cx="5468631" cy="2539008"/>
          </a:xfrm>
          <a:prstGeom prst="rect">
            <a:avLst/>
          </a:prstGeom>
        </p:spPr>
      </p:pic>
      <p:pic>
        <p:nvPicPr>
          <p:cNvPr id="3" name="Imagen 2"/>
          <p:cNvPicPr>
            <a:picLocks noChangeAspect="1"/>
          </p:cNvPicPr>
          <p:nvPr/>
        </p:nvPicPr>
        <p:blipFill>
          <a:blip r:embed="rId3"/>
          <a:stretch>
            <a:fillRect/>
          </a:stretch>
        </p:blipFill>
        <p:spPr>
          <a:xfrm>
            <a:off x="8050013" y="362292"/>
            <a:ext cx="3088554" cy="2417544"/>
          </a:xfrm>
          <a:prstGeom prst="rect">
            <a:avLst/>
          </a:prstGeom>
        </p:spPr>
      </p:pic>
      <p:pic>
        <p:nvPicPr>
          <p:cNvPr id="4" name="Imagen 3"/>
          <p:cNvPicPr>
            <a:picLocks noChangeAspect="1"/>
          </p:cNvPicPr>
          <p:nvPr/>
        </p:nvPicPr>
        <p:blipFill>
          <a:blip r:embed="rId4"/>
          <a:stretch>
            <a:fillRect/>
          </a:stretch>
        </p:blipFill>
        <p:spPr>
          <a:xfrm>
            <a:off x="7505804" y="2486124"/>
            <a:ext cx="4176972" cy="4163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271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245" y="3808529"/>
            <a:ext cx="2095500" cy="1187450"/>
          </a:xfrm>
          <a:prstGeom prst="rect">
            <a:avLst/>
          </a:prstGeom>
        </p:spPr>
      </p:pic>
      <p:pic>
        <p:nvPicPr>
          <p:cNvPr id="9" name="Imagen 8"/>
          <p:cNvPicPr>
            <a:picLocks noChangeAspect="1"/>
          </p:cNvPicPr>
          <p:nvPr/>
        </p:nvPicPr>
        <p:blipFill>
          <a:blip r:embed="rId3"/>
          <a:stretch>
            <a:fillRect/>
          </a:stretch>
        </p:blipFill>
        <p:spPr>
          <a:xfrm>
            <a:off x="8025245" y="5850503"/>
            <a:ext cx="1648474" cy="870972"/>
          </a:xfrm>
          <a:prstGeom prst="rect">
            <a:avLst/>
          </a:prstGeom>
        </p:spPr>
      </p:pic>
      <p:sp>
        <p:nvSpPr>
          <p:cNvPr id="2" name="Marcador de número de diapositiva 1"/>
          <p:cNvSpPr>
            <a:spLocks noGrp="1"/>
          </p:cNvSpPr>
          <p:nvPr>
            <p:ph type="sldNum" sz="quarter" idx="12"/>
          </p:nvPr>
        </p:nvSpPr>
        <p:spPr/>
        <p:txBody>
          <a:bodyPr/>
          <a:lstStyle/>
          <a:p>
            <a:fld id="{BC0D97B6-E32F-4D7D-B839-7C3B51F2640F}" type="slidenum">
              <a:rPr lang="es-ES" smtClean="0"/>
              <a:t>8</a:t>
            </a:fld>
            <a:endParaRPr lang="es-ES"/>
          </a:p>
        </p:txBody>
      </p:sp>
      <p:sp>
        <p:nvSpPr>
          <p:cNvPr id="3"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lgn="r">
              <a:buNone/>
            </a:pPr>
            <a:endParaRPr lang="es-ES" sz="1000" i="1" dirty="0">
              <a:solidFill>
                <a:schemeClr val="tx2">
                  <a:lumMod val="75000"/>
                </a:schemeClr>
              </a:solidFill>
              <a:hlinkClick r:id="rId4"/>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None/>
            </a:pPr>
            <a:r>
              <a:rPr lang="es-ES" sz="1600" dirty="0" smtClean="0">
                <a:solidFill>
                  <a:schemeClr val="tx2">
                    <a:lumMod val="75000"/>
                  </a:schemeClr>
                </a:solidFill>
              </a:rPr>
              <a:t> </a:t>
            </a:r>
            <a:r>
              <a:rPr lang="es-ES" sz="1600" i="1" dirty="0" err="1">
                <a:solidFill>
                  <a:schemeClr val="tx2">
                    <a:lumMod val="75000"/>
                  </a:schemeClr>
                </a:solidFill>
              </a:rPr>
              <a:t>Source</a:t>
            </a:r>
            <a:r>
              <a:rPr lang="es-ES" sz="1600" i="1" dirty="0">
                <a:solidFill>
                  <a:schemeClr val="tx2">
                    <a:lumMod val="75000"/>
                  </a:schemeClr>
                </a:solidFill>
              </a:rPr>
              <a:t>: </a:t>
            </a:r>
            <a:r>
              <a:rPr lang="es-ES" sz="1600" i="1" dirty="0" smtClean="0">
                <a:solidFill>
                  <a:schemeClr val="tx2">
                    <a:lumMod val="75000"/>
                  </a:schemeClr>
                </a:solidFill>
              </a:rPr>
              <a:t>Wikipedia                                </a:t>
            </a:r>
            <a:r>
              <a:rPr lang="es-ES" sz="1000" i="1" dirty="0" err="1" smtClean="0">
                <a:solidFill>
                  <a:schemeClr val="tx2">
                    <a:lumMod val="75000"/>
                  </a:schemeClr>
                </a:solidFill>
              </a:rPr>
              <a:t>Source:Wikipedia</a:t>
            </a:r>
            <a:endParaRPr lang="es-ES" sz="1000" i="1" dirty="0" smtClean="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lgn="r">
              <a:buNone/>
            </a:pPr>
            <a:endParaRPr lang="es-ES" sz="1600" dirty="0">
              <a:solidFill>
                <a:schemeClr val="tx2">
                  <a:lumMod val="75000"/>
                </a:schemeClr>
              </a:solidFill>
            </a:endParaRPr>
          </a:p>
          <a:p>
            <a:pPr marL="0" indent="0" algn="r">
              <a:buNone/>
            </a:pPr>
            <a:r>
              <a:rPr lang="es-ES" sz="1600" i="1" dirty="0">
                <a:solidFill>
                  <a:schemeClr val="tx2">
                    <a:lumMod val="75000"/>
                  </a:schemeClr>
                </a:solidFill>
              </a:rPr>
              <a:t>	</a:t>
            </a:r>
            <a:r>
              <a:rPr lang="es-ES" sz="1600" i="1" dirty="0" smtClean="0">
                <a:solidFill>
                  <a:schemeClr val="tx2">
                    <a:lumMod val="75000"/>
                  </a:schemeClr>
                </a:solidFill>
              </a:rPr>
              <a:t>                                                                                                                     </a:t>
            </a:r>
          </a:p>
          <a:p>
            <a:pPr marL="0" indent="0" algn="r">
              <a:buNone/>
            </a:pPr>
            <a:r>
              <a:rPr lang="es-ES" sz="1000" i="1" dirty="0" smtClean="0">
                <a:solidFill>
                  <a:schemeClr val="tx2">
                    <a:lumMod val="75000"/>
                  </a:schemeClr>
                </a:solidFill>
                <a:hlinkClick r:id="rId5"/>
              </a:rPr>
              <a:t>https://www.cvedetails.com/browse-by-date.php</a:t>
            </a:r>
            <a:r>
              <a:rPr lang="es-ES" sz="1000" i="1" dirty="0" smtClean="0">
                <a:solidFill>
                  <a:schemeClr val="tx2">
                    <a:lumMod val="75000"/>
                  </a:schemeClr>
                </a:solidFill>
              </a:rPr>
              <a:t> </a:t>
            </a:r>
          </a:p>
          <a:p>
            <a:pPr marL="0" indent="0" algn="r">
              <a:buNone/>
            </a:pPr>
            <a:endParaRPr lang="es-ES" sz="1000" i="1" dirty="0">
              <a:solidFill>
                <a:schemeClr val="tx2">
                  <a:lumMod val="75000"/>
                </a:schemeClr>
              </a:solidFill>
            </a:endParaRPr>
          </a:p>
          <a:p>
            <a:pPr marL="0" indent="0" algn="r">
              <a:buNone/>
            </a:pPr>
            <a:endParaRPr lang="es-ES" sz="1000" i="1" dirty="0" smtClean="0">
              <a:solidFill>
                <a:schemeClr val="tx2">
                  <a:lumMod val="75000"/>
                </a:schemeClr>
              </a:solidFill>
            </a:endParaRPr>
          </a:p>
          <a:p>
            <a:pPr marL="0" indent="0" algn="r">
              <a:buNone/>
            </a:pPr>
            <a:endParaRPr lang="es-ES" sz="1000" i="1" dirty="0">
              <a:solidFill>
                <a:schemeClr val="tx2">
                  <a:lumMod val="75000"/>
                </a:schemeClr>
              </a:solidFill>
            </a:endParaRPr>
          </a:p>
          <a:p>
            <a:pPr marL="0" indent="0" algn="r">
              <a:buNone/>
            </a:pPr>
            <a:endParaRPr lang="es-ES" sz="1000" i="1" dirty="0" smtClean="0">
              <a:solidFill>
                <a:schemeClr val="tx2">
                  <a:lumMod val="75000"/>
                </a:schemeClr>
              </a:solidFill>
            </a:endParaRPr>
          </a:p>
          <a:p>
            <a:pPr marL="0" indent="0" algn="r">
              <a:buNone/>
            </a:pPr>
            <a:endParaRPr lang="es-ES" sz="1000" i="1" dirty="0">
              <a:solidFill>
                <a:schemeClr val="tx2">
                  <a:lumMod val="75000"/>
                </a:schemeClr>
              </a:solidFill>
            </a:endParaRPr>
          </a:p>
          <a:p>
            <a:pPr marL="0" indent="0" algn="r">
              <a:buNone/>
            </a:pPr>
            <a:endParaRPr lang="es-ES" sz="1000" i="1" dirty="0" smtClean="0">
              <a:solidFill>
                <a:schemeClr val="tx2">
                  <a:lumMod val="75000"/>
                </a:schemeClr>
              </a:solidFill>
            </a:endParaRPr>
          </a:p>
          <a:p>
            <a:pPr marL="0" indent="0" algn="r">
              <a:buNone/>
            </a:pPr>
            <a:endParaRPr lang="es-ES" sz="1000" i="1" dirty="0">
              <a:solidFill>
                <a:schemeClr val="tx2">
                  <a:lumMod val="75000"/>
                </a:schemeClr>
              </a:solidFill>
            </a:endParaRPr>
          </a:p>
          <a:p>
            <a:pPr marL="0" indent="0" algn="r">
              <a:buNone/>
            </a:pPr>
            <a:endParaRPr lang="es-ES" sz="1000" i="1" dirty="0" smtClean="0">
              <a:solidFill>
                <a:schemeClr val="tx2">
                  <a:lumMod val="75000"/>
                </a:schemeClr>
              </a:solidFill>
            </a:endParaRPr>
          </a:p>
          <a:p>
            <a:pPr marL="0" indent="0">
              <a:buNone/>
            </a:pPr>
            <a:r>
              <a:rPr lang="es-ES" sz="900" i="1" dirty="0" smtClean="0">
                <a:solidFill>
                  <a:schemeClr val="tx2">
                    <a:lumMod val="75000"/>
                  </a:schemeClr>
                </a:solidFill>
                <a:hlinkClick r:id="rId6"/>
              </a:rPr>
              <a:t>https</a:t>
            </a:r>
            <a:r>
              <a:rPr lang="es-ES" sz="900" i="1" dirty="0">
                <a:solidFill>
                  <a:schemeClr val="tx2">
                    <a:lumMod val="75000"/>
                  </a:schemeClr>
                </a:solidFill>
                <a:hlinkClick r:id="rId6"/>
              </a:rPr>
              <a:t>://www.netsolutions.com/insights/why-do-great-product-companies-release-software-to-production-multiple-times-a-day</a:t>
            </a:r>
            <a:r>
              <a:rPr lang="es-ES" sz="1000" i="1" dirty="0" smtClean="0">
                <a:solidFill>
                  <a:schemeClr val="tx2">
                    <a:lumMod val="75000"/>
                  </a:schemeClr>
                </a:solidFill>
                <a:hlinkClick r:id="rId6"/>
              </a:rPr>
              <a:t>/</a:t>
            </a:r>
            <a:r>
              <a:rPr lang="es-ES" sz="1000" i="1" dirty="0" smtClean="0">
                <a:solidFill>
                  <a:schemeClr val="tx2">
                    <a:lumMod val="75000"/>
                  </a:schemeClr>
                </a:solidFill>
              </a:rPr>
              <a:t> </a:t>
            </a:r>
            <a:r>
              <a:rPr lang="es-ES" sz="1600" i="1" dirty="0" smtClean="0">
                <a:solidFill>
                  <a:schemeClr val="tx2">
                    <a:lumMod val="75000"/>
                  </a:schemeClr>
                </a:solidFill>
              </a:rPr>
              <a:t>		</a:t>
            </a:r>
            <a:r>
              <a:rPr lang="es-ES" sz="1000" i="1" dirty="0" smtClean="0">
                <a:solidFill>
                  <a:schemeClr val="tx2">
                    <a:lumMod val="75000"/>
                  </a:schemeClr>
                </a:solidFill>
              </a:rPr>
              <a:t>			</a:t>
            </a:r>
            <a:r>
              <a:rPr lang="es-ES" sz="1600" i="1" dirty="0" smtClean="0">
                <a:solidFill>
                  <a:schemeClr val="tx2">
                    <a:lumMod val="75000"/>
                  </a:schemeClr>
                </a:solidFill>
              </a:rPr>
              <a:t>										</a:t>
            </a:r>
            <a:endParaRPr lang="es-ES" sz="1600" i="1" dirty="0">
              <a:solidFill>
                <a:schemeClr val="tx2">
                  <a:lumMod val="75000"/>
                </a:schemeClr>
              </a:solidFill>
            </a:endParaRPr>
          </a:p>
        </p:txBody>
      </p:sp>
      <p:sp>
        <p:nvSpPr>
          <p:cNvPr id="4" name="Título 4">
            <a:extLst>
              <a:ext uri="{FF2B5EF4-FFF2-40B4-BE49-F238E27FC236}">
                <a16:creationId xmlns:a16="http://schemas.microsoft.com/office/drawing/2014/main" xmlns="" id="{E8EEA1D4-065C-40A5-95F5-687EE246F171}"/>
              </a:ext>
            </a:extLst>
          </p:cNvPr>
          <p:cNvSpPr txBox="1">
            <a:spLocks/>
          </p:cNvSpPr>
          <p:nvPr/>
        </p:nvSpPr>
        <p:spPr>
          <a:xfrm>
            <a:off x="860969" y="774169"/>
            <a:ext cx="10758487" cy="6127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err="1">
                <a:effectLst>
                  <a:outerShdw blurRad="38100" dist="38100" dir="2700000" algn="tl">
                    <a:srgbClr val="000000">
                      <a:alpha val="43137"/>
                    </a:srgbClr>
                  </a:outerShdw>
                </a:effectLst>
              </a:rPr>
              <a:t>T</a:t>
            </a:r>
            <a:r>
              <a:rPr lang="es-ES" dirty="0" err="1" smtClean="0">
                <a:effectLst>
                  <a:outerShdw blurRad="38100" dist="38100" dir="2700000" algn="tl">
                    <a:srgbClr val="000000">
                      <a:alpha val="43137"/>
                    </a:srgbClr>
                  </a:outerShdw>
                </a:effectLst>
              </a:rPr>
              <a:t>he</a:t>
            </a:r>
            <a:r>
              <a:rPr lang="es-ES" dirty="0" smtClean="0">
                <a:effectLst>
                  <a:outerShdw blurRad="38100" dist="38100" dir="2700000" algn="tl">
                    <a:srgbClr val="000000">
                      <a:alpha val="43137"/>
                    </a:srgbClr>
                  </a:outerShdw>
                </a:effectLst>
              </a:rPr>
              <a:t> real </a:t>
            </a:r>
            <a:r>
              <a:rPr lang="es-ES" dirty="0" err="1" smtClean="0">
                <a:effectLst>
                  <a:outerShdw blurRad="38100" dist="38100" dir="2700000" algn="tl">
                    <a:srgbClr val="000000">
                      <a:alpha val="43137"/>
                    </a:srgbClr>
                  </a:outerShdw>
                </a:effectLst>
              </a:rPr>
              <a:t>world</a:t>
            </a:r>
            <a:r>
              <a:rPr lang="es-ES" dirty="0">
                <a:effectLst>
                  <a:outerShdw blurRad="38100" dist="38100" dir="2700000" algn="tl">
                    <a:srgbClr val="000000">
                      <a:alpha val="43137"/>
                    </a:srgbClr>
                  </a:outerShdw>
                </a:effectLst>
              </a:rPr>
              <a:t>:</a:t>
            </a:r>
            <a:r>
              <a:rPr lang="es-ES" dirty="0" smtClean="0">
                <a:effectLst>
                  <a:outerShdw blurRad="38100" dist="38100" dir="2700000" algn="tl">
                    <a:srgbClr val="000000">
                      <a:alpha val="43137"/>
                    </a:srgbClr>
                  </a:outerShdw>
                </a:effectLst>
              </a:rPr>
              <a:t> </a:t>
            </a:r>
            <a:r>
              <a:rPr lang="es-ES" dirty="0" smtClean="0">
                <a:effectLst>
                  <a:outerShdw blurRad="38100" dist="38100" dir="2700000" algn="tl">
                    <a:srgbClr val="000000">
                      <a:alpha val="43137"/>
                    </a:srgbClr>
                  </a:outerShdw>
                </a:effectLst>
              </a:rPr>
              <a:t>↑</a:t>
            </a:r>
            <a:r>
              <a:rPr lang="es-ES" i="1" dirty="0" err="1" smtClean="0">
                <a:effectLst>
                  <a:outerShdw blurRad="38100" dist="38100" dir="2700000" algn="tl">
                    <a:srgbClr val="000000">
                      <a:alpha val="43137"/>
                    </a:srgbClr>
                  </a:outerShdw>
                </a:effectLst>
              </a:rPr>
              <a:t>codeplexity</a:t>
            </a:r>
            <a:r>
              <a:rPr lang="es-ES" i="1" dirty="0" smtClean="0">
                <a:effectLst>
                  <a:outerShdw blurRad="38100" dist="38100" dir="2700000" algn="tl">
                    <a:srgbClr val="000000">
                      <a:alpha val="43137"/>
                    </a:srgbClr>
                  </a:outerShdw>
                </a:effectLst>
              </a:rPr>
              <a:t> </a:t>
            </a:r>
            <a:r>
              <a:rPr lang="es-ES" dirty="0" smtClean="0">
                <a:effectLst>
                  <a:outerShdw blurRad="38100" dist="38100" dir="2700000" algn="tl">
                    <a:srgbClr val="000000">
                      <a:alpha val="43137"/>
                    </a:srgbClr>
                  </a:outerShdw>
                </a:effectLst>
              </a:rPr>
              <a:t>↑</a:t>
            </a:r>
            <a:r>
              <a:rPr lang="es-ES" dirty="0" err="1" smtClean="0">
                <a:effectLst>
                  <a:outerShdw blurRad="38100" dist="38100" dir="2700000" algn="tl">
                    <a:srgbClr val="000000">
                      <a:alpha val="43137"/>
                    </a:srgbClr>
                  </a:outerShdw>
                </a:effectLst>
              </a:rPr>
              <a:t>security</a:t>
            </a:r>
            <a:r>
              <a:rPr lang="es-ES" dirty="0" smtClean="0">
                <a:effectLst>
                  <a:outerShdw blurRad="38100" dist="38100" dir="2700000" algn="tl">
                    <a:srgbClr val="000000">
                      <a:alpha val="43137"/>
                    </a:srgbClr>
                  </a:outerShdw>
                </a:effectLst>
              </a:rPr>
              <a:t> ↓time</a:t>
            </a:r>
            <a:endParaRPr lang="es-ES" dirty="0">
              <a:effectLst>
                <a:outerShdw blurRad="38100" dist="38100" dir="2700000" algn="tl">
                  <a:srgbClr val="000000">
                    <a:alpha val="43137"/>
                  </a:srgbClr>
                </a:outerShdw>
              </a:effectLst>
            </a:endParaRPr>
          </a:p>
        </p:txBody>
      </p:sp>
      <p:pic>
        <p:nvPicPr>
          <p:cNvPr id="5" name="Imagen 4"/>
          <p:cNvPicPr>
            <a:picLocks noChangeAspect="1"/>
          </p:cNvPicPr>
          <p:nvPr/>
        </p:nvPicPr>
        <p:blipFill>
          <a:blip r:embed="rId7"/>
          <a:stretch>
            <a:fillRect/>
          </a:stretch>
        </p:blipFill>
        <p:spPr>
          <a:xfrm>
            <a:off x="853029" y="1494021"/>
            <a:ext cx="2906502" cy="1937668"/>
          </a:xfrm>
          <a:prstGeom prst="rect">
            <a:avLst/>
          </a:prstGeom>
        </p:spPr>
      </p:pic>
      <p:pic>
        <p:nvPicPr>
          <p:cNvPr id="8" name="Imagen 7"/>
          <p:cNvPicPr>
            <a:picLocks noChangeAspect="1"/>
          </p:cNvPicPr>
          <p:nvPr/>
        </p:nvPicPr>
        <p:blipFill>
          <a:blip r:embed="rId8"/>
          <a:stretch>
            <a:fillRect/>
          </a:stretch>
        </p:blipFill>
        <p:spPr>
          <a:xfrm>
            <a:off x="6422418" y="1494021"/>
            <a:ext cx="4938309" cy="301484"/>
          </a:xfrm>
          <a:prstGeom prst="rect">
            <a:avLst/>
          </a:prstGeom>
          <a:ln>
            <a:noFill/>
          </a:ln>
          <a:effectLst>
            <a:outerShdw blurRad="292100" dist="139700" dir="2700000" algn="tl" rotWithShape="0">
              <a:srgbClr val="333333">
                <a:alpha val="65000"/>
              </a:srgbClr>
            </a:outerShdw>
          </a:effectLst>
        </p:spPr>
      </p:pic>
      <p:pic>
        <p:nvPicPr>
          <p:cNvPr id="10" name="Imagen 9"/>
          <p:cNvPicPr>
            <a:picLocks noChangeAspect="1"/>
          </p:cNvPicPr>
          <p:nvPr/>
        </p:nvPicPr>
        <p:blipFill>
          <a:blip r:embed="rId9"/>
          <a:stretch>
            <a:fillRect/>
          </a:stretch>
        </p:blipFill>
        <p:spPr>
          <a:xfrm>
            <a:off x="7231856" y="1795505"/>
            <a:ext cx="1238250" cy="4724400"/>
          </a:xfrm>
          <a:prstGeom prst="rect">
            <a:avLst/>
          </a:prstGeom>
        </p:spPr>
      </p:pic>
      <p:pic>
        <p:nvPicPr>
          <p:cNvPr id="12" name="Imagen 11"/>
          <p:cNvPicPr>
            <a:picLocks noChangeAspect="1"/>
          </p:cNvPicPr>
          <p:nvPr/>
        </p:nvPicPr>
        <p:blipFill>
          <a:blip r:embed="rId10"/>
          <a:stretch>
            <a:fillRect/>
          </a:stretch>
        </p:blipFill>
        <p:spPr>
          <a:xfrm>
            <a:off x="860968" y="3323471"/>
            <a:ext cx="2906503" cy="2869511"/>
          </a:xfrm>
          <a:prstGeom prst="rect">
            <a:avLst/>
          </a:prstGeom>
        </p:spPr>
      </p:pic>
    </p:spTree>
    <p:extLst>
      <p:ext uri="{BB962C8B-B14F-4D97-AF65-F5344CB8AC3E}">
        <p14:creationId xmlns:p14="http://schemas.microsoft.com/office/powerpoint/2010/main" val="3090812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xmlns="" id="{2D2C8747-16CC-46F7-8AC4-664E9B00C7D4}"/>
              </a:ext>
            </a:extLst>
          </p:cNvPr>
          <p:cNvSpPr>
            <a:spLocks noGrp="1"/>
          </p:cNvSpPr>
          <p:nvPr>
            <p:ph type="sldNum" sz="quarter" idx="12"/>
          </p:nvPr>
        </p:nvSpPr>
        <p:spPr/>
        <p:txBody>
          <a:bodyPr/>
          <a:lstStyle/>
          <a:p>
            <a:fld id="{BC0D97B6-E32F-4D7D-B839-7C3B51F2640F}" type="slidenum">
              <a:rPr lang="es-ES" smtClean="0"/>
              <a:pPr/>
              <a:t>9</a:t>
            </a:fld>
            <a:endParaRPr lang="es-ES" dirty="0"/>
          </a:p>
        </p:txBody>
      </p:sp>
      <p:sp>
        <p:nvSpPr>
          <p:cNvPr id="7" name="Marcador de texto 6">
            <a:extLst>
              <a:ext uri="{FF2B5EF4-FFF2-40B4-BE49-F238E27FC236}">
                <a16:creationId xmlns:a16="http://schemas.microsoft.com/office/drawing/2014/main" xmlns="" id="{B41703F7-02B2-429B-8F4E-1DA655A99A6C}"/>
              </a:ext>
            </a:extLst>
          </p:cNvPr>
          <p:cNvSpPr>
            <a:spLocks noGrp="1"/>
          </p:cNvSpPr>
          <p:nvPr>
            <p:ph type="body" sz="quarter" idx="4294967295"/>
          </p:nvPr>
        </p:nvSpPr>
        <p:spPr>
          <a:xfrm>
            <a:off x="0" y="1468438"/>
            <a:ext cx="10769600" cy="4708525"/>
          </a:xfrm>
        </p:spPr>
        <p:txBody>
          <a:bodyPr>
            <a:noAutofit/>
          </a:bodyPr>
          <a:lstStyle/>
          <a:p>
            <a:endParaRPr lang="es-ES" sz="1800" b="1" dirty="0"/>
          </a:p>
          <a:p>
            <a:endParaRPr lang="es-ES" sz="1800" b="1" dirty="0"/>
          </a:p>
        </p:txBody>
      </p:sp>
      <p:sp>
        <p:nvSpPr>
          <p:cNvPr id="5" name="Título 4">
            <a:extLst>
              <a:ext uri="{FF2B5EF4-FFF2-40B4-BE49-F238E27FC236}">
                <a16:creationId xmlns:a16="http://schemas.microsoft.com/office/drawing/2014/main" xmlns="" id="{E8EEA1D4-065C-40A5-95F5-687EE246F171}"/>
              </a:ext>
            </a:extLst>
          </p:cNvPr>
          <p:cNvSpPr>
            <a:spLocks noGrp="1"/>
          </p:cNvSpPr>
          <p:nvPr>
            <p:ph type="title" idx="4294967295"/>
          </p:nvPr>
        </p:nvSpPr>
        <p:spPr>
          <a:xfrm>
            <a:off x="711024" y="5653881"/>
            <a:ext cx="10758488" cy="612775"/>
          </a:xfrm>
        </p:spPr>
        <p:txBody>
          <a:bodyPr>
            <a:normAutofit fontScale="90000"/>
          </a:bodyPr>
          <a:lstStyle/>
          <a:p>
            <a:pPr algn="ctr"/>
            <a:r>
              <a:rPr lang="es-ES" dirty="0" smtClean="0">
                <a:effectLst>
                  <a:outerShdw blurRad="38100" dist="38100" dir="2700000" algn="tl">
                    <a:srgbClr val="000000">
                      <a:alpha val="43137"/>
                    </a:srgbClr>
                  </a:outerShdw>
                </a:effectLst>
              </a:rPr>
              <a:t>HELP!</a:t>
            </a:r>
            <a:endParaRPr lang="es-ES" dirty="0">
              <a:effectLst>
                <a:outerShdw blurRad="38100" dist="38100" dir="2700000" algn="tl">
                  <a:srgbClr val="000000">
                    <a:alpha val="43137"/>
                  </a:srgbClr>
                </a:outerShdw>
              </a:effectLst>
            </a:endParaRPr>
          </a:p>
        </p:txBody>
      </p:sp>
      <p:pic>
        <p:nvPicPr>
          <p:cNvPr id="9" name="Imagen 8"/>
          <p:cNvPicPr>
            <a:picLocks noChangeAspect="1"/>
          </p:cNvPicPr>
          <p:nvPr/>
        </p:nvPicPr>
        <p:blipFill>
          <a:blip r:embed="rId2"/>
          <a:stretch>
            <a:fillRect/>
          </a:stretch>
        </p:blipFill>
        <p:spPr>
          <a:xfrm>
            <a:off x="2571330" y="777075"/>
            <a:ext cx="7037876" cy="4613282"/>
          </a:xfrm>
          <a:prstGeom prst="rect">
            <a:avLst/>
          </a:prstGeom>
          <a:ln>
            <a:noFill/>
          </a:ln>
          <a:effectLst>
            <a:outerShdw blurRad="292100" dist="139700" dir="2700000" algn="tl" rotWithShape="0">
              <a:srgbClr val="333333">
                <a:alpha val="65000"/>
              </a:srgbClr>
            </a:outerShdw>
          </a:effectLst>
        </p:spPr>
      </p:pic>
      <p:sp>
        <p:nvSpPr>
          <p:cNvPr id="10" name="Forma libre 9"/>
          <p:cNvSpPr/>
          <p:nvPr/>
        </p:nvSpPr>
        <p:spPr>
          <a:xfrm>
            <a:off x="7824355" y="550718"/>
            <a:ext cx="1447034" cy="1132609"/>
          </a:xfrm>
          <a:custGeom>
            <a:avLst/>
            <a:gdLst>
              <a:gd name="connsiteX0" fmla="*/ 0 w 1447034"/>
              <a:gd name="connsiteY0" fmla="*/ 1132609 h 1132609"/>
              <a:gd name="connsiteX1" fmla="*/ 218209 w 1447034"/>
              <a:gd name="connsiteY1" fmla="*/ 187037 h 1132609"/>
              <a:gd name="connsiteX2" fmla="*/ 1194954 w 1447034"/>
              <a:gd name="connsiteY2" fmla="*/ 20782 h 1132609"/>
              <a:gd name="connsiteX3" fmla="*/ 1433945 w 1447034"/>
              <a:gd name="connsiteY3" fmla="*/ 72737 h 1132609"/>
              <a:gd name="connsiteX4" fmla="*/ 1413163 w 1447034"/>
              <a:gd name="connsiteY4" fmla="*/ 31173 h 1132609"/>
              <a:gd name="connsiteX5" fmla="*/ 1392381 w 1447034"/>
              <a:gd name="connsiteY5" fmla="*/ 41564 h 1132609"/>
              <a:gd name="connsiteX6" fmla="*/ 1309254 w 1447034"/>
              <a:gd name="connsiteY6" fmla="*/ 0 h 113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4" h="1132609">
                <a:moveTo>
                  <a:pt x="0" y="1132609"/>
                </a:moveTo>
                <a:cubicBezTo>
                  <a:pt x="9525" y="752475"/>
                  <a:pt x="19050" y="372341"/>
                  <a:pt x="218209" y="187037"/>
                </a:cubicBezTo>
                <a:cubicBezTo>
                  <a:pt x="417368" y="1733"/>
                  <a:pt x="992331" y="39832"/>
                  <a:pt x="1194954" y="20782"/>
                </a:cubicBezTo>
                <a:cubicBezTo>
                  <a:pt x="1397577" y="1732"/>
                  <a:pt x="1397577" y="71005"/>
                  <a:pt x="1433945" y="72737"/>
                </a:cubicBezTo>
                <a:cubicBezTo>
                  <a:pt x="1470313" y="74469"/>
                  <a:pt x="1420090" y="36369"/>
                  <a:pt x="1413163" y="31173"/>
                </a:cubicBezTo>
                <a:cubicBezTo>
                  <a:pt x="1406236" y="25977"/>
                  <a:pt x="1409699" y="46759"/>
                  <a:pt x="1392381" y="41564"/>
                </a:cubicBezTo>
                <a:cubicBezTo>
                  <a:pt x="1375063" y="36369"/>
                  <a:pt x="1309254" y="0"/>
                  <a:pt x="130925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3"/>
          <p:cNvSpPr txBox="1">
            <a:spLocks/>
          </p:cNvSpPr>
          <p:nvPr/>
        </p:nvSpPr>
        <p:spPr>
          <a:xfrm>
            <a:off x="711024" y="362292"/>
            <a:ext cx="10758488" cy="304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buNone/>
            </a:pPr>
            <a:r>
              <a:rPr lang="en-US" sz="1600" dirty="0" smtClean="0">
                <a:solidFill>
                  <a:schemeClr val="tx2">
                    <a:lumMod val="75000"/>
                  </a:schemeClr>
                </a:solidFill>
                <a:latin typeface="+mj-lt"/>
              </a:rPr>
              <a:t>What </a:t>
            </a:r>
            <a:r>
              <a:rPr lang="en-US" sz="1600" dirty="0">
                <a:solidFill>
                  <a:schemeClr val="tx2">
                    <a:lumMod val="75000"/>
                  </a:schemeClr>
                </a:solidFill>
                <a:latin typeface="+mj-lt"/>
              </a:rPr>
              <a:t>model and what for?</a:t>
            </a:r>
            <a:endParaRPr lang="es-ES" sz="1600" dirty="0">
              <a:solidFill>
                <a:schemeClr val="tx2">
                  <a:lumMod val="75000"/>
                </a:schemeClr>
              </a:solidFill>
              <a:latin typeface="+mj-lt"/>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a:p>
            <a:pPr marL="0" indent="0">
              <a:buFont typeface="Wingdings 2" pitchFamily="18" charset="2"/>
              <a:buNone/>
            </a:pPr>
            <a:endParaRPr lang="es-ES" sz="1600" dirty="0" smtClean="0">
              <a:solidFill>
                <a:schemeClr val="tx2">
                  <a:lumMod val="75000"/>
                </a:schemeClr>
              </a:solidFill>
            </a:endParaRPr>
          </a:p>
          <a:p>
            <a:pPr marL="0" indent="0">
              <a:buFont typeface="Wingdings 2" pitchFamily="18" charset="2"/>
              <a:buNone/>
            </a:pPr>
            <a:endParaRPr lang="es-ES" sz="1600" dirty="0">
              <a:solidFill>
                <a:schemeClr val="tx2">
                  <a:lumMod val="75000"/>
                </a:schemeClr>
              </a:solidFill>
            </a:endParaRPr>
          </a:p>
        </p:txBody>
      </p:sp>
    </p:spTree>
    <p:extLst>
      <p:ext uri="{BB962C8B-B14F-4D97-AF65-F5344CB8AC3E}">
        <p14:creationId xmlns:p14="http://schemas.microsoft.com/office/powerpoint/2010/main" val="4250537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TM02892315[[fn=Whisp]]</Template>
  <TotalTime>33013</TotalTime>
  <Words>1415</Words>
  <Application>Microsoft Office PowerPoint</Application>
  <PresentationFormat>Panorámica</PresentationFormat>
  <Paragraphs>332</Paragraphs>
  <Slides>30</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30</vt:i4>
      </vt:variant>
    </vt:vector>
  </HeadingPairs>
  <TitlesOfParts>
    <vt:vector size="38" baseType="lpstr">
      <vt:lpstr>Arial</vt:lpstr>
      <vt:lpstr>Berlin Sans FB Demi</vt:lpstr>
      <vt:lpstr>Calibri</vt:lpstr>
      <vt:lpstr>Calibri Light</vt:lpstr>
      <vt:lpstr>inherit</vt:lpstr>
      <vt:lpstr>Wingdings</vt:lpstr>
      <vt:lpstr>Wingdings 2</vt:lpstr>
      <vt:lpstr>HDOfficeLightV0</vt:lpstr>
      <vt:lpstr>A meter, a sewing machine  and pair of scissors </vt:lpstr>
      <vt:lpstr>Index</vt:lpstr>
      <vt:lpstr>Storyteller                                                                                   @foyde                            foy555@gmail.com</vt:lpstr>
      <vt:lpstr>What is a vulnerability?</vt:lpstr>
      <vt:lpstr>How much $$$ are we talking about?</vt:lpstr>
      <vt:lpstr>What about the industry?</vt:lpstr>
      <vt:lpstr>And your corporate policies?</vt:lpstr>
      <vt:lpstr>Presentación de PowerPoint</vt:lpstr>
      <vt:lpstr>HELP!</vt:lpstr>
      <vt:lpstr>Presentación de PowerPoint</vt:lpstr>
      <vt:lpstr>Good tools and tricks, but….</vt:lpstr>
      <vt:lpstr>Presentación de PowerPoint</vt:lpstr>
      <vt:lpstr>Day 0 solutions:</vt:lpstr>
      <vt:lpstr>What is a Threat Model?</vt:lpstr>
      <vt:lpstr>Modeling according to risk?</vt:lpstr>
      <vt:lpstr>How can we do it?</vt:lpstr>
      <vt:lpstr>How can we build it?   (Its the 2019 folks!))</vt:lpstr>
      <vt:lpstr>Presentación de PowerPoint</vt:lpstr>
      <vt:lpstr>Presentación de PowerPoint</vt:lpstr>
      <vt:lpstr>Presentación de PowerPoint</vt:lpstr>
      <vt:lpstr>Presentación de PowerPoint</vt:lpstr>
      <vt:lpstr>Presentación de PowerPoint</vt:lpstr>
      <vt:lpstr>All conected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101</dc:title>
  <dc:creator>El abajo firmante XD</dc:creator>
  <cp:lastModifiedBy>MARTINEZ VAZQUEZ DANIEL SANTIAGO</cp:lastModifiedBy>
  <cp:revision>362</cp:revision>
  <cp:lastPrinted>2018-11-27T14:31:06Z</cp:lastPrinted>
  <dcterms:created xsi:type="dcterms:W3CDTF">2018-03-19T11:10:43Z</dcterms:created>
  <dcterms:modified xsi:type="dcterms:W3CDTF">2019-02-21T14:04:42Z</dcterms:modified>
  <cp:contentStatus/>
</cp:coreProperties>
</file>